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69280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59531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северо-восточный 7-12 м/с. Температура воздуха ночью 25-27 тепла, днем сильная жара 38-40 градусов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26290</TotalTime>
  <Words>554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2021-10-15T03:50:29Z</cp:lastPrinted>
  <dcterms:created xsi:type="dcterms:W3CDTF">2018-03-27T06:03:00Z</dcterms:created>
  <dcterms:modified xsi:type="dcterms:W3CDTF">2024-07-06T06:47:52Z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