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1071361700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188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06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июля 2024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522007815"/>
              </p:ext>
            </p:extLst>
          </p:nvPr>
        </p:nvGraphicFramePr>
        <p:xfrm>
          <a:off x="5012783" y="383046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0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2024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июля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днем кратковременный дождь, гроза.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северо-западный 8-13, днем порывы 15-20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19-21,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31-33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indent="180975" algn="just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6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7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июл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северо-западный 8-13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20-22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2071678"/>
            <a:ext cx="457203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6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июля,</a:t>
            </a:r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7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2024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11126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Кахарбеков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13655</TotalTime>
  <Words>624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3156</cp:revision>
  <cp:lastPrinted>2021-07-01T03:56:27Z</cp:lastPrinted>
  <dcterms:created xsi:type="dcterms:W3CDTF">2018-03-27T06:03:00Z</dcterms:created>
  <dcterms:modified xsi:type="dcterms:W3CDTF">2024-07-06T07:30:47Z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