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62272816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188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6839" y="131413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июля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06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07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северо-восточный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19-21,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30-32 тепла.</a:t>
            </a:r>
          </a:p>
          <a:p>
            <a:pPr algn="just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08 июля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07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июля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142872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1981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0,396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0,962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2,815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681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июля, ночью 08 июля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Снигирева Н.Г./Картпанбетов Д.Г.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36424</TotalTime>
  <Words>594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4606</cp:revision>
  <cp:lastPrinted>2021-02-03T11:37:00Z</cp:lastPrinted>
  <dcterms:created xsi:type="dcterms:W3CDTF">2018-03-27T06:03:00Z</dcterms:created>
  <dcterms:modified xsi:type="dcterms:W3CDTF">2024-07-06T09:00:11Z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