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102" y="3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616169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188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07 июля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07 июля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дождь, днем гроза. Ветер 9-14 м/с. Температура воздуха ночью 16-18, днем 23-25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08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07 июля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08 июля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16-18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8587"/>
            <a:ext cx="482441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4610779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  <a:endParaRPr kumimoji="0" lang="ru-RU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589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19797</TotalTime>
  <Words>608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3239</cp:revision>
  <cp:lastPrinted>2021-07-01T03:56:27Z</cp:lastPrinted>
  <dcterms:created xsi:type="dcterms:W3CDTF">2018-03-27T06:03:00Z</dcterms:created>
  <dcterms:modified xsi:type="dcterms:W3CDTF">2024-07-06T07:49:55Z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