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7" d="100"/>
          <a:sy n="77" d="100"/>
        </p:scale>
        <p:origin x="-282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313927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июля по 20 ч. 07 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сильный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временами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июля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сильный дождь,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гроза, град, 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м/с. Температура 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781603"/>
              </p:ext>
            </p:extLst>
          </p:nvPr>
        </p:nvGraphicFramePr>
        <p:xfrm>
          <a:off x="5007139" y="3984917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719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0,144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20133</TotalTime>
  <Words>601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3785</cp:revision>
  <cp:lastPrinted>2021-07-01T03:56:27Z</cp:lastPrinted>
  <dcterms:created xsi:type="dcterms:W3CDTF">2018-03-27T06:03:00Z</dcterms:created>
  <dcterms:modified xsi:type="dcterms:W3CDTF">2024-07-06T09:05:29Z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