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490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07 июля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08 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537960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06 июля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294367112"/>
              </p:ext>
            </p:extLst>
          </p:nvPr>
        </p:nvGraphicFramePr>
        <p:xfrm>
          <a:off x="5025008" y="4077073"/>
          <a:ext cx="4693124" cy="2377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34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573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43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07 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06 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07 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дождь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днем гроза,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град, шквал. Ветер северо-западный 9-14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днем порывы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15-20 м/с. Температура воздуха ночью 16-18, днем           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22-24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08 июля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07 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08 июля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9-14, порывы 15-20 м/с. Температура воздуха 15-17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А.Айтуарова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16651</TotalTime>
  <Words>595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5145</cp:revision>
  <cp:lastPrinted>2021-07-01T03:56:27Z</cp:lastPrinted>
  <dcterms:created xsi:type="dcterms:W3CDTF">2018-03-27T06:03:00Z</dcterms:created>
  <dcterms:modified xsi:type="dcterms:W3CDTF">2024-07-06T08:24:07Z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