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22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201942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ию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утром и днем д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град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5-10, днем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</a:p>
          <a:p>
            <a:pPr algn="ctr"/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до 08 ч. 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5-10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361" y="238516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36052" y="33400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7622782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19667</TotalTime>
  <Words>631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3654</cp:revision>
  <cp:lastPrinted>2021-10-14T11:15:53Z</cp:lastPrinted>
  <dcterms:created xsi:type="dcterms:W3CDTF">2018-03-27T06:03:00Z</dcterms:created>
  <dcterms:modified xsi:type="dcterms:W3CDTF">2024-07-06T06:50:20Z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