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6231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днем дождь, гроза. Ветер северо-восточный 9-14 м/с. Температура воздуха ночью 14-16, днем 23-25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525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июля, ночью 08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32285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5375</cp:revision>
  <cp:lastPrinted>2021-11-30T05:55:24Z</cp:lastPrinted>
  <dcterms:created xsi:type="dcterms:W3CDTF">2018-03-27T06:03:00Z</dcterms:created>
  <dcterms:modified xsi:type="dcterms:W3CDTF">2024-07-06T06:40:09Z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