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5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7005992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дождь, гроза. Ночью и утром туман. Ветер северо-восточный 9-14 м/с. Температура воздуха ночью 13-15,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9-14, порывы 15-20 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74197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21208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3879</cp:revision>
  <cp:lastPrinted>2021-07-01T03:56:27Z</cp:lastPrinted>
  <dcterms:created xsi:type="dcterms:W3CDTF">2018-03-27T06:03:00Z</dcterms:created>
  <dcterms:modified xsi:type="dcterms:W3CDTF">2024-07-06T08:55:49Z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