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4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87137056"/>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187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52891493"/>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a:t>
                      </a:r>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a:t>
                      </a:r>
                      <a:r>
                        <a:rPr lang="en-US"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1330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.266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0,888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шілде</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kk-KZ" altLang="ru-RU" sz="1100" b="1" dirty="0" smtClean="0">
                <a:latin typeface="Times New Roman" panose="02020603050405020304" pitchFamily="18" charset="0"/>
                <a:cs typeface="Times New Roman" panose="02020603050405020304" pitchFamily="18" charset="0"/>
              </a:rPr>
              <a:t>0</a:t>
            </a:r>
            <a:r>
              <a:rPr lang="en-US" altLang="ru-RU" sz="1100" b="1" dirty="0" smtClean="0">
                <a:latin typeface="Times New Roman" panose="02020603050405020304" pitchFamily="18" charset="0"/>
                <a:cs typeface="Times New Roman" panose="02020603050405020304" pitchFamily="18" charset="0"/>
              </a:rPr>
              <a:t>6</a:t>
            </a:r>
            <a:r>
              <a:rPr lang="kk-KZ" altLang="ru-RU" sz="1100" b="1" dirty="0" smtClean="0">
                <a:latin typeface="Times New Roman" panose="02020603050405020304" pitchFamily="18" charset="0"/>
                <a:cs typeface="Times New Roman" panose="02020603050405020304" pitchFamily="18" charset="0"/>
              </a:rPr>
              <a:t> шілде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5</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0</a:t>
            </a:r>
            <a:r>
              <a:rPr lang="en-US" altLang="ru-RU" sz="1100" b="1" dirty="0" smtClean="0">
                <a:solidFill>
                  <a:srgbClr val="000000"/>
                </a:solidFill>
                <a:latin typeface="Times New Roman" panose="02020603050405020304" pitchFamily="18" charset="0"/>
                <a:cs typeface="Times New Roman" panose="02020603050405020304" pitchFamily="18" charset="0"/>
              </a:rPr>
              <a:t>6</a:t>
            </a:r>
            <a:r>
              <a:rPr lang="kk-KZ" altLang="ru-RU" sz="1100" b="1" dirty="0" smtClean="0">
                <a:solidFill>
                  <a:srgbClr val="000000"/>
                </a:solidFill>
                <a:latin typeface="Times New Roman" panose="02020603050405020304" pitchFamily="18" charset="0"/>
                <a:cs typeface="Times New Roman" panose="02020603050405020304" pitchFamily="18" charset="0"/>
              </a:rPr>
              <a:t> шілде</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күші 8-13 </a:t>
            </a:r>
            <a:r>
              <a:rPr lang="kk-KZ" sz="1100" dirty="0" smtClean="0">
                <a:solidFill>
                  <a:prstClr val="black"/>
                </a:solidFill>
                <a:latin typeface="Times New Roman" pitchFamily="18" charset="0"/>
                <a:cs typeface="Times New Roman" pitchFamily="18" charset="0"/>
              </a:rPr>
              <a:t>м/с. Ауа температурасы түнде</a:t>
            </a:r>
            <a:r>
              <a:rPr lang="en-US" sz="1100" smtClean="0">
                <a:solidFill>
                  <a:prstClr val="black"/>
                </a:solidFill>
                <a:latin typeface="Times New Roman" pitchFamily="18" charset="0"/>
                <a:cs typeface="Times New Roman" pitchFamily="18" charset="0"/>
              </a:rPr>
              <a:t> </a:t>
            </a:r>
            <a:r>
              <a:rPr lang="en-US" sz="1100" smtClean="0">
                <a:solidFill>
                  <a:prstClr val="black"/>
                </a:solidFill>
                <a:latin typeface="Times New Roman" pitchFamily="18" charset="0"/>
                <a:cs typeface="Times New Roman" pitchFamily="18" charset="0"/>
              </a:rPr>
              <a:t>25-27</a:t>
            </a:r>
            <a:r>
              <a:rPr lang="kk-KZ" sz="110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 </a:t>
            </a:r>
            <a:r>
              <a:rPr lang="en-US" sz="1100" dirty="0" smtClean="0">
                <a:solidFill>
                  <a:prstClr val="black"/>
                </a:solidFill>
                <a:latin typeface="Times New Roman" pitchFamily="18" charset="0"/>
                <a:cs typeface="Times New Roman" pitchFamily="18" charset="0"/>
              </a:rPr>
              <a:t>3</a:t>
            </a:r>
            <a:r>
              <a:rPr lang="ru-RU" sz="1100" dirty="0" smtClean="0">
                <a:solidFill>
                  <a:prstClr val="black"/>
                </a:solidFill>
                <a:latin typeface="Times New Roman" pitchFamily="18" charset="0"/>
                <a:cs typeface="Times New Roman" pitchFamily="18" charset="0"/>
              </a:rPr>
              <a:t>5-37</a:t>
            </a:r>
            <a:r>
              <a:rPr lang="kk-KZ" sz="1100" dirty="0" smtClean="0">
                <a:solidFill>
                  <a:prstClr val="black"/>
                </a:solidFill>
                <a:latin typeface="Times New Roman" pitchFamily="18" charset="0"/>
                <a:cs typeface="Times New Roman" pitchFamily="18" charset="0"/>
              </a:rPr>
              <a:t> 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07</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6</a:t>
            </a:r>
            <a:r>
              <a:rPr lang="kk-KZ" sz="1100" b="1" dirty="0" smtClean="0">
                <a:solidFill>
                  <a:srgbClr val="000000"/>
                </a:solidFill>
                <a:latin typeface="Times New Roman" panose="02020603050405020304" pitchFamily="18" charset="0"/>
                <a:cs typeface="Times New Roman" panose="02020603050405020304" pitchFamily="18" charset="0"/>
              </a:rPr>
              <a:t> шілде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7</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25-27 </a:t>
            </a:r>
            <a:r>
              <a:rPr lang="kk-KZ" sz="1100" dirty="0"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Илясова </a:t>
            </a:r>
            <a:r>
              <a:rPr lang="kk-KZ" altLang="ru-RU" sz="1000" b="1" i="1" dirty="0">
                <a:solidFill>
                  <a:srgbClr val="000000"/>
                </a:solidFill>
                <a:latin typeface="Times New Roman" panose="02020603050405020304" pitchFamily="18" charset="0"/>
                <a:cs typeface="Times New Roman" panose="02020603050405020304" pitchFamily="18" charset="0"/>
              </a:rPr>
              <a:t>Д</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28616</TotalTime>
  <Words>589</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3436</cp:revision>
  <cp:lastPrinted>2021-07-01T07:38:07Z</cp:lastPrinted>
  <dcterms:created xsi:type="dcterms:W3CDTF">2018-03-27T06:03:00Z</dcterms:created>
  <dcterms:modified xsi:type="dcterms:W3CDTF">2024-07-05T06:47:25Z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