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64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05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05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87546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a:latin typeface="Times New Roman" pitchFamily="18" charset="0"/>
                <a:cs typeface="Times New Roman" pitchFamily="18" charset="0"/>
              </a:rPr>
              <a:t>06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05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06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дауыл, күндіз бұршақ. Солтүстік-батыстан, жел соғады, күші 9-14, екпіні 15-20 м/с. Ауа температурасы түнде 16-18, </a:t>
            </a:r>
            <a:r>
              <a:rPr lang="kk-KZ" sz="1200">
                <a:latin typeface="Times New Roman" pitchFamily="18" charset="0"/>
                <a:cs typeface="Times New Roman" pitchFamily="18" charset="0"/>
              </a:rPr>
              <a:t>күндіз 22-24 </a:t>
            </a:r>
            <a:r>
              <a:rPr lang="kk-KZ" sz="1200" dirty="0">
                <a:latin typeface="Times New Roman" pitchFamily="18" charset="0"/>
                <a:cs typeface="Times New Roman" pitchFamily="18" charset="0"/>
              </a:rPr>
              <a:t>градус жылы.</a:t>
            </a:r>
          </a:p>
          <a:p>
            <a:pPr algn="ctr"/>
            <a:r>
              <a:rPr lang="kk-KZ" sz="1200" b="1" dirty="0">
                <a:latin typeface="Times New Roman" pitchFamily="18" charset="0"/>
                <a:cs typeface="Times New Roman" pitchFamily="18" charset="0"/>
              </a:rPr>
              <a:t>07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06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07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 Солтүстіктен, солтүстік-шығыстан жел соғады, күші 9-14, екпіні 15-20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15-17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06 шілдеге</a:t>
            </a:r>
            <a:r>
              <a:rPr lang="kk-KZ" sz="1100" dirty="0">
                <a:solidFill>
                  <a:srgbClr val="000000"/>
                </a:solidFill>
                <a:latin typeface="Times New Roman" pitchFamily="18" charset="0"/>
                <a:cs typeface="Times New Roman" pitchFamily="18" charset="0"/>
              </a:rPr>
              <a:t>, 07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/Е. </a:t>
            </a:r>
            <a:r>
              <a:rPr lang="ru-RU" altLang="ru-RU" sz="1200" b="1" i="1">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15246</TotalTime>
  <Words>604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4907</cp:revision>
  <cp:lastPrinted>2021-07-01T03:56:27Z</cp:lastPrinted>
  <dcterms:created xsi:type="dcterms:W3CDTF">2018-03-27T06:03:00Z</dcterms:created>
  <dcterms:modified xsi:type="dcterms:W3CDTF">2024-07-05T06:20:32Z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