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0298933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2198322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жауын-шашынсыз болады. Солтүстік-шығыстан солтүстік-батысқа ауысатын жел соғады, күші 8-13 м/с. Ауа температурасы түнде 17-19, күндіз 33-35 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6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a:t>
            </a:r>
            <a:r>
              <a:rPr lang="en-US" sz="1100" dirty="0" smtClean="0">
                <a:solidFill>
                  <a:schemeClr val="tx1"/>
                </a:solidFill>
                <a:latin typeface="Times New Roman" panose="02020603050405020304" pitchFamily="18" charset="0"/>
                <a:cs typeface="Times New Roman" panose="02020603050405020304" pitchFamily="18" charset="0"/>
              </a:rPr>
              <a:t>6</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шілдеде</a:t>
            </a:r>
            <a:r>
              <a:rPr lang="ru-RU" sz="1100" dirty="0" smtClean="0">
                <a:solidFill>
                  <a:schemeClr val="tx1"/>
                </a:solidFill>
                <a:latin typeface="Times New Roman" panose="02020603050405020304" pitchFamily="18" charset="0"/>
                <a:cs typeface="Times New Roman" panose="02020603050405020304" pitchFamily="18" charset="0"/>
              </a:rPr>
              <a:t>, 0</a:t>
            </a:r>
            <a:r>
              <a:rPr lang="en-US" sz="1100" dirty="0" smtClean="0">
                <a:solidFill>
                  <a:schemeClr val="tx1"/>
                </a:solidFill>
                <a:latin typeface="Times New Roman" panose="02020603050405020304" pitchFamily="18" charset="0"/>
                <a:cs typeface="Times New Roman" panose="02020603050405020304" pitchFamily="18" charset="0"/>
              </a:rPr>
              <a:t>7</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13711</TotalTime>
  <Words>591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3278</cp:revision>
  <cp:lastPrinted>2021-07-01T03:56:27Z</cp:lastPrinted>
  <dcterms:created xsi:type="dcterms:W3CDTF">2018-03-27T06:03:00Z</dcterms:created>
  <dcterms:modified xsi:type="dcterms:W3CDTF">2024-07-05T07:04:55Z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