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8413773"/>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187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05 </a:t>
                      </a:r>
                      <a:r>
                        <a:rPr lang="ru-RU" altLang="zh-CN" sz="1200" b="1" i="1" baseline="0" dirty="0">
                          <a:solidFill>
                            <a:srgbClr val="002060"/>
                          </a:solidFill>
                          <a:latin typeface="Times New Roman" panose="02020603050405020304" pitchFamily="18" charset="0"/>
                          <a:cs typeface="Times New Roman" panose="02020603050405020304" pitchFamily="18" charset="0"/>
                        </a:rPr>
                        <a:t>шілде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05 шілде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28312381"/>
              </p:ext>
            </p:extLst>
          </p:nvPr>
        </p:nvGraphicFramePr>
        <p:xfrm>
          <a:off x="5068207" y="3770596"/>
          <a:ext cx="4639701" cy="2551148"/>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1302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1.425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0.067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5"/>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06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лдеге</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05 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 с. 20-ден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06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Б</a:t>
            </a:r>
            <a:r>
              <a:rPr lang="kk-KZ" sz="1100" kern="1400" dirty="0">
                <a:solidFill>
                  <a:srgbClr val="000000"/>
                </a:solidFill>
                <a:latin typeface="Times New Roman" panose="02020603050405020304" pitchFamily="18" charset="0"/>
                <a:ea typeface="Times New Roman" panose="02020603050405020304" pitchFamily="18" charset="0"/>
              </a:rPr>
              <a:t>ұлтты, кей уақытта жаңбыр, найзағай. Солтүстік-шығыстан жел соғады, күші </a:t>
            </a:r>
            <a:r>
              <a:rPr lang="kk-KZ" sz="1000" kern="1400" dirty="0">
                <a:solidFill>
                  <a:srgbClr val="000000"/>
                </a:solidFill>
                <a:latin typeface="Times New Roman" panose="02020603050405020304" pitchFamily="18" charset="0"/>
                <a:ea typeface="Times New Roman" panose="02020603050405020304" pitchFamily="18" charset="0"/>
              </a:rPr>
              <a:t>7-12</a:t>
            </a:r>
            <a:r>
              <a:rPr lang="kk-KZ" sz="1100" kern="1400" dirty="0">
                <a:solidFill>
                  <a:srgbClr val="000000"/>
                </a:solidFill>
                <a:latin typeface="Times New Roman" panose="02020603050405020304" pitchFamily="18" charset="0"/>
                <a:ea typeface="Times New Roman" panose="02020603050405020304" pitchFamily="18" charset="0"/>
              </a:rPr>
              <a:t> м/с. Ауа температурасы түнде 14-16, күндіз  23-25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07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лдеге</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06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07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cs typeface="Times New Roman" panose="02020603050405020304" pitchFamily="18" charset="0"/>
              </a:rPr>
              <a:t>      Б</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кей уақытта </a:t>
            </a:r>
            <a:r>
              <a:rPr lang="kk-KZ" sz="1100" dirty="0">
                <a:latin typeface="Times New Roman" panose="02020603050405020304" pitchFamily="18" charset="0"/>
                <a:cs typeface="Times New Roman" panose="02020603050405020304" pitchFamily="18" charset="0"/>
              </a:rPr>
              <a:t>жаңбыр, найзағай. </a:t>
            </a:r>
            <a:r>
              <a:rPr lang="kk-KZ" sz="1100" kern="1400" dirty="0">
                <a:solidFill>
                  <a:srgbClr val="000000"/>
                </a:solidFill>
                <a:latin typeface="Times New Roman" panose="02020603050405020304" pitchFamily="18" charset="0"/>
                <a:ea typeface="Times New Roman" panose="02020603050405020304" pitchFamily="18" charset="0"/>
              </a:rPr>
              <a:t>Солтүстік-шығыстан</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7-12 м/с. Ауа температурасы</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15-17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06 шілдеде, түнде 07 шілдеде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Аринова Н.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31150854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30031</TotalTime>
  <Words>618</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5176</cp:revision>
  <cp:lastPrinted>2023-01-16T10:13:34Z</cp:lastPrinted>
  <dcterms:created xsi:type="dcterms:W3CDTF">2018-03-27T06:03:00Z</dcterms:created>
  <dcterms:modified xsi:type="dcterms:W3CDTF">2024-07-05T06:25:25Z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