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8" d="100"/>
          <a:sy n="78" d="100"/>
        </p:scale>
        <p:origin x="-25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0108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дождь, гроза. Ветер 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17-19, днем 26-28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 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322145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19976</TotalTime>
  <Words>555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3760</cp:revision>
  <cp:lastPrinted>2021-07-01T03:56:27Z</cp:lastPrinted>
  <dcterms:created xsi:type="dcterms:W3CDTF">2018-03-27T06:03:00Z</dcterms:created>
  <dcterms:modified xsi:type="dcterms:W3CDTF">2024-07-05T09:00:15Z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