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43958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05 </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таңертең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жаңбыр,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С</a:t>
            </a:r>
            <a:r>
              <a:rPr lang="kk-KZ" sz="1200" kern="1400" dirty="0">
                <a:solidFill>
                  <a:srgbClr val="000000"/>
                </a:solidFill>
                <a:latin typeface="Times New Roman" panose="02020603050405020304" pitchFamily="18" charset="0"/>
                <a:ea typeface="Times New Roman" panose="02020603050405020304" pitchFamily="18" charset="0"/>
              </a:rPr>
              <a:t>олтүстік-шығыстан, с</a:t>
            </a:r>
            <a:r>
              <a:rPr lang="kk-KZ" sz="1200" kern="1400" dirty="0" smtClean="0">
                <a:solidFill>
                  <a:srgbClr val="000000"/>
                </a:solidFill>
                <a:latin typeface="Times New Roman" panose="02020603050405020304" pitchFamily="18" charset="0"/>
                <a:ea typeface="Times New Roman" panose="02020603050405020304" pitchFamily="18" charset="0"/>
              </a:rPr>
              <a:t>олтүстіктен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9-14, таңертең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екпіні </a:t>
            </a:r>
            <a:r>
              <a:rPr lang="ru-RU" sz="1200" dirty="0" smtClean="0">
                <a:solidFill>
                  <a:prstClr val="black"/>
                </a:solidFill>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шашынсых</a:t>
            </a:r>
            <a:r>
              <a:rPr lang="ru-RU" sz="1200" dirty="0" smtClean="0">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Солтүстік-шығыстан, солтүстіктен 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м/с. Ауа температурасы 18-20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8968423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1672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05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20339</TotalTime>
  <Words>591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3936</cp:revision>
  <cp:lastPrinted>2021-07-01T07:38:07Z</cp:lastPrinted>
  <dcterms:created xsi:type="dcterms:W3CDTF">2018-03-27T06:03:00Z</dcterms:created>
  <dcterms:modified xsi:type="dcterms:W3CDTF">2024-07-05T08:39:51Z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