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8" d="100"/>
          <a:sy n="78"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74760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Переменная </a:t>
            </a:r>
            <a:r>
              <a:rPr lang="ru-RU" sz="1200" dirty="0">
                <a:latin typeface="Times New Roman" panose="02020603050405020304" pitchFamily="18" charset="0"/>
                <a:cs typeface="Times New Roman" panose="02020603050405020304" pitchFamily="18" charset="0"/>
              </a:rPr>
              <a:t>облачность, дождь, гроза. Ветер северо-восточный 9-14 м/с. Температура воздуха ночью 14-16, днем 20-22 тепла</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56134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20664</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3897</cp:revision>
  <cp:lastPrinted>2021-07-01T07:38:07Z</cp:lastPrinted>
  <dcterms:created xsi:type="dcterms:W3CDTF">2018-03-27T06:03:00Z</dcterms:created>
  <dcterms:modified xsi:type="dcterms:W3CDTF">2024-07-05T08:36:56Z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