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8" d="100"/>
          <a:sy n="78" d="100"/>
        </p:scale>
        <p:origin x="-25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6414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Переменная облачность, дождь, гроза. Ветер северо-восточный 9-14 м/с. Температура воздуха ночью 14-16, днем 20-22 тепла.</a:t>
            </a: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76850295"/>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19195</TotalTime>
  <Words>566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3821</cp:revision>
  <cp:lastPrinted>2021-07-01T03:56:27Z</cp:lastPrinted>
  <dcterms:created xsi:type="dcterms:W3CDTF">2018-03-27T06:03:00Z</dcterms:created>
  <dcterms:modified xsi:type="dcterms:W3CDTF">2024-07-05T08:43:11Z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