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6629794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№187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05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2211097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601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0,049</a:t>
                      </a:r>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err="1">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06 шілдеге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06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күндіз жаңбыр, найзағай, шаңды дауыл,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err="1"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8</a:t>
            </a:r>
            <a:r>
              <a:rPr lang="kk-KZ" sz="1200" dirty="0" smtClean="0">
                <a:solidFill>
                  <a:srgbClr val="000000"/>
                </a:solidFill>
                <a:latin typeface="Times New Roman" panose="02020603050405020304" pitchFamily="18" charset="0"/>
                <a:cs typeface="Times New Roman" panose="02020603050405020304" pitchFamily="18" charset="0"/>
                <a:sym typeface="+mn-ea"/>
              </a:rPr>
              <a:t>-13, күндіз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34-36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07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err="1" smtClean="0">
                <a:solidFill>
                  <a:srgbClr val="000000"/>
                </a:solidFill>
                <a:latin typeface="Times New Roman" panose="02020603050405020304" pitchFamily="18" charset="0"/>
                <a:cs typeface="Times New Roman" panose="02020603050405020304" pitchFamily="18" charset="0"/>
                <a:sym typeface="+mn-ea"/>
              </a:rPr>
              <a:t>, солтүстіктен </a:t>
            </a:r>
            <a:r>
              <a:rPr lang="ru-RU" sz="1200" dirty="0" smtClean="0">
                <a:solidFill>
                  <a:srgbClr val="000000"/>
                </a:solidFill>
                <a:latin typeface="Times New Roman" panose="02020603050405020304" pitchFamily="18" charset="0"/>
                <a:cs typeface="Times New Roman" panose="02020603050405020304" pitchFamily="18" charset="0"/>
                <a:sym typeface="+mn-ea"/>
              </a:rPr>
              <a:t>5</a:t>
            </a:r>
            <a:r>
              <a:rPr lang="kk-KZ" sz="1200" dirty="0" smtClean="0">
                <a:solidFill>
                  <a:srgbClr val="000000"/>
                </a:solidFill>
                <a:latin typeface="Times New Roman" panose="02020603050405020304" pitchFamily="18" charset="0"/>
                <a:cs typeface="Times New Roman" panose="02020603050405020304" pitchFamily="18" charset="0"/>
                <a:sym typeface="+mn-ea"/>
              </a:rPr>
              <a:t>-10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06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07 </a:t>
            </a:r>
            <a:r>
              <a:rPr lang="ru-RU" sz="1200" dirty="0" err="1" smtClean="0">
                <a:solidFill>
                  <a:schemeClr val="tx1"/>
                </a:solidFill>
                <a:latin typeface="Times New Roman" pitchFamily="18" charset="0"/>
                <a:cs typeface="Times New Roman" pitchFamily="18" charset="0"/>
              </a:rPr>
              <a:t>шілдеге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14658</TotalTime>
  <Words>564</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3166</cp:revision>
  <cp:lastPrinted>2021-07-01T07:38:07Z</cp:lastPrinted>
  <dcterms:created xsi:type="dcterms:W3CDTF">2018-03-27T06:03:00Z</dcterms:created>
  <dcterms:modified xsi:type="dcterms:W3CDTF">2024-07-05T06:08:21Z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