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-252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821542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№187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июля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июля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северо-восточный 9-14 м/с. Температура воздуха ночью 14-16, днем 20-22 тепла.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сильный дождь, гроза, град, шквал. Ветер северо-восточный 9-14 м/с. Температура воздуха ночью 13-15 тепла.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7536323"/>
              </p:ext>
            </p:extLst>
          </p:nvPr>
        </p:nvGraphicFramePr>
        <p:xfrm>
          <a:off x="4953000" y="4149080"/>
          <a:ext cx="4643470" cy="2146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19240</TotalTime>
  <Words>602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3777</cp:revision>
  <cp:lastPrinted>2021-07-01T03:56:27Z</cp:lastPrinted>
  <dcterms:created xsi:type="dcterms:W3CDTF">2018-03-27T06:03:00Z</dcterms:created>
  <dcterms:modified xsi:type="dcterms:W3CDTF">2024-07-05T08:39:56Z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