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8" d="100"/>
          <a:sy n="78" d="100"/>
        </p:scale>
        <p:origin x="-25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71556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по 20 ч. 06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северо-восточный 9-14 м/с. Температура воздуха ночью 14-16,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на севере, востоке, юге области сильный дождь, гроза, град, шквал.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 воздуха ночью 18-20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87060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1238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0,248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20124</TotalTime>
  <Words>610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3783</cp:revision>
  <cp:lastPrinted>2021-07-01T03:56:27Z</cp:lastPrinted>
  <dcterms:created xsi:type="dcterms:W3CDTF">2018-03-27T06:03:00Z</dcterms:created>
  <dcterms:modified xsi:type="dcterms:W3CDTF">2024-07-05T08:54:38Z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