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046249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874249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0,122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24676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юго-восточный с переходом на северо-западный 7-12 м/с. Температура воздуха ночью 20-22 тепла, днем сильная жара 35-37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градусов.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26006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4698</cp:revision>
  <cp:lastPrinted>2021-07-01T03:56:27Z</cp:lastPrinted>
  <dcterms:created xsi:type="dcterms:W3CDTF">2018-03-27T06:03:00Z</dcterms:created>
  <dcterms:modified xsi:type="dcterms:W3CDTF">2024-07-05T07:46:27Z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