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703611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кратковременный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северный,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при грозе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тепла.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9188400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36418</TotalTime>
  <Words>604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4603</cp:revision>
  <cp:lastPrinted>2021-02-03T11:37:00Z</cp:lastPrinted>
  <dcterms:created xsi:type="dcterms:W3CDTF">2018-03-27T06:03:00Z</dcterms:created>
  <dcterms:modified xsi:type="dcterms:W3CDTF">2024-07-05T08:47:24Z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