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5" d="100"/>
          <a:sy n="95" d="100"/>
        </p:scale>
        <p:origin x="96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05671680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187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июля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6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06 июля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по 20 ч. 06 июля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дождь, гроза. Ветер 7-12 м/с. Температура воздуха ночью 16-18, днем 21-23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07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06 июля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07 июля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дождь. Ветер 5-10 м/с. Температура воздуха 15-17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8587"/>
            <a:ext cx="482441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05 июля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9372915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  <a:endParaRPr kumimoji="0" lang="ru-RU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19789</TotalTime>
  <Words>606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3238</cp:revision>
  <cp:lastPrinted>2021-07-01T03:56:27Z</cp:lastPrinted>
  <dcterms:created xsi:type="dcterms:W3CDTF">2018-03-27T06:03:00Z</dcterms:created>
  <dcterms:modified xsi:type="dcterms:W3CDTF">2024-07-05T06:44:16Z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