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619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06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07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1108478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05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гроза, шквал, днем град. Ветер северо-западный 9-14, порывы 15-20 м/с. Температура воздуха ночью 16-18,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            22-24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07 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06 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07 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дождь, гроза. Ветер северный, северо-восточный 9-14, порывы 15-20 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/Е.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16648</TotalTime>
  <Words>645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5139</cp:revision>
  <cp:lastPrinted>2021-07-01T03:56:27Z</cp:lastPrinted>
  <dcterms:created xsi:type="dcterms:W3CDTF">2018-03-27T06:03:00Z</dcterms:created>
  <dcterms:modified xsi:type="dcterms:W3CDTF">2024-07-05T06:20:27Z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