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943558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3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Облачно, временами дождь, гроза. Ветер северо-восточный 7-12 м/с. Температура воздуха ночью 14-16, днем 23-25 тепла.</a:t>
            </a:r>
            <a:endParaRPr lang="kk-KZ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временами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7-12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ночью 15-17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80329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июля, ночью 07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32279</TotalTime>
  <Words>656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5372</cp:revision>
  <cp:lastPrinted>2021-11-30T05:55:24Z</cp:lastPrinted>
  <dcterms:created xsi:type="dcterms:W3CDTF">2018-03-27T06:03:00Z</dcterms:created>
  <dcterms:modified xsi:type="dcterms:W3CDTF">2024-07-05T06:25:29Z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