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5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377969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 5-10, днем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тепла.</a:t>
            </a:r>
          </a:p>
          <a:p>
            <a:pPr algn="just"/>
            <a:endParaRPr lang="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355689"/>
              </p:ext>
            </p:extLst>
          </p:nvPr>
        </p:nvGraphicFramePr>
        <p:xfrm>
          <a:off x="5010029" y="3840873"/>
          <a:ext cx="4684569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23863</TotalTime>
  <Words>679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3954</cp:revision>
  <cp:lastPrinted>2021-10-18T15:52:53Z</cp:lastPrinted>
  <dcterms:created xsi:type="dcterms:W3CDTF">2018-03-27T06:03:00Z</dcterms:created>
  <dcterms:modified xsi:type="dcterms:W3CDTF">2024-07-05T08:16:35Z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