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78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86181571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8463075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.266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0,888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8-13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25-27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35-37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25-27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Иляс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26258</TotalTime>
  <Words>598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3397</cp:revision>
  <cp:lastPrinted>2021-10-15T03:50:29Z</cp:lastPrinted>
  <dcterms:created xsi:type="dcterms:W3CDTF">2018-03-27T06:03:00Z</dcterms:created>
  <dcterms:modified xsi:type="dcterms:W3CDTF">2024-07-05T06:47:01Z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