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605315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0</a:t>
                      </a:r>
                      <a:r>
                        <a:rPr lang="kk-KZ" altLang="zh-CN" sz="1200" b="1" i="1" baseline="0" dirty="0">
                          <a:solidFill>
                            <a:srgbClr val="002060"/>
                          </a:solidFill>
                          <a:latin typeface="Times New Roman" panose="02020603050405020304" pitchFamily="18" charset="0"/>
                          <a:cs typeface="Times New Roman" panose="02020603050405020304" pitchFamily="18" charset="0"/>
                        </a:rPr>
                        <a:t>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04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0</a:t>
            </a:r>
            <a:r>
              <a:rPr lang="kk-KZ"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жаңбыр, найзағай, күндіз бұршақ. Жел солтүстік-батыстан </a:t>
            </a:r>
            <a:r>
              <a:rPr lang="kk-KZ" sz="1200" dirty="0">
                <a:latin typeface="Times New Roman" panose="02020603050405020304" pitchFamily="18" charset="0"/>
                <a:cs typeface="Times New Roman" panose="02020603050405020304" pitchFamily="18" charset="0"/>
              </a:rPr>
              <a:t>соғады </a:t>
            </a:r>
            <a:r>
              <a:rPr lang="kk-KZ" sz="1200" dirty="0">
                <a:solidFill>
                  <a:prstClr val="black"/>
                </a:solidFill>
                <a:latin typeface="Times New Roman" pitchFamily="18" charset="0"/>
                <a:cs typeface="Times New Roman" pitchFamily="18" charset="0"/>
              </a:rPr>
              <a:t>күші 5-10, күндіз екпіні 15-20 </a:t>
            </a:r>
            <a:r>
              <a:rPr lang="kk-KZ" sz="1200" dirty="0">
                <a:latin typeface="Times New Roman" panose="02020603050405020304" pitchFamily="18" charset="0"/>
                <a:cs typeface="Times New Roman" panose="02020603050405020304" pitchFamily="18" charset="0"/>
              </a:rPr>
              <a:t>м/с.</a:t>
            </a:r>
            <a:r>
              <a:rPr lang="kk-KZ" sz="1200" dirty="0"/>
              <a:t> </a:t>
            </a:r>
            <a:r>
              <a:rPr lang="kk-KZ" sz="1200" dirty="0">
                <a:solidFill>
                  <a:prstClr val="black"/>
                </a:solidFill>
                <a:latin typeface="Times New Roman" pitchFamily="18" charset="0"/>
                <a:cs typeface="Times New Roman" pitchFamily="18" charset="0"/>
              </a:rPr>
              <a:t>Ауа температурасы түнде 14-16°, күндіз 23-25° жылы</a:t>
            </a:r>
          </a:p>
          <a:p>
            <a:pPr lvl="0"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05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a:t>
            </a:r>
            <a:r>
              <a:rPr lang="kk-KZ" sz="1200" b="1" dirty="0">
                <a:latin typeface="Times New Roman" panose="02020603050405020304" pitchFamily="18" charset="0"/>
                <a:cs typeface="Times New Roman" panose="02020603050405020304" pitchFamily="18" charset="0"/>
              </a:rPr>
              <a:t>6</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Жел оңтүстік-шығыстан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5-10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903251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795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0,960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0,863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Игасанова</a:t>
            </a:r>
            <a:r>
              <a:rPr lang="ru-RU" altLang="ru-RU" sz="1200" b="1" i="1">
                <a:solidFill>
                  <a:srgbClr val="000000"/>
                </a:solidFill>
                <a:latin typeface="Times New Roman" panose="02020603050405020304" pitchFamily="18" charset="0"/>
                <a:cs typeface="Times New Roman" panose="02020603050405020304" pitchFamily="18" charset="0"/>
              </a:rPr>
              <a:t> М.А.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vozduh2_vk</a:t>
                      </a:r>
                      <a:r>
                        <a:rPr lang="en-US" altLang="x-none" sz="800" b="1" dirty="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19274</TotalTime>
  <Words>612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3700</cp:revision>
  <cp:lastPrinted>2021-07-01T03:56:27Z</cp:lastPrinted>
  <dcterms:created xsi:type="dcterms:W3CDTF">2018-03-27T06:03:00Z</dcterms:created>
  <dcterms:modified xsi:type="dcterms:W3CDTF">2024-07-04T07:50:34Z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