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6635721"/>
              </p:ext>
            </p:extLst>
          </p:nvPr>
        </p:nvGraphicFramePr>
        <p:xfrm>
          <a:off x="307975" y="2977872"/>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44912" y="160994"/>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05 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04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05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күңдіз</a:t>
            </a:r>
            <a:r>
              <a:rPr lang="ru-RU" sz="1200">
                <a:latin typeface="Times New Roman" panose="02020603050405020304" pitchFamily="18" charset="0"/>
                <a:cs typeface="Times New Roman" panose="02020603050405020304" pitchFamily="18" charset="0"/>
              </a:rPr>
              <a:t> 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26-28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06 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06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17-19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02790" y="2472890"/>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83140093"/>
              </p:ext>
            </p:extLst>
          </p:nvPr>
        </p:nvGraphicFramePr>
        <p:xfrm>
          <a:off x="4866391" y="4190775"/>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anose="02020603050405020304" pitchFamily="18" charset="0"/>
                          <a:cs typeface="Times New Roman" panose="02020603050405020304" pitchFamily="18" charset="0"/>
                        </a:rPr>
                        <a:t>1238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anose="02020603050405020304" pitchFamily="18" charset="0"/>
                          <a:cs typeface="Times New Roman" panose="02020603050405020304" pitchFamily="18" charset="0"/>
                        </a:rPr>
                        <a:t>0,248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20043</TotalTime>
  <Words>616</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3808</cp:revision>
  <cp:lastPrinted>2021-07-01T07:38:07Z</cp:lastPrinted>
  <dcterms:created xsi:type="dcterms:W3CDTF">2018-03-27T06:03:00Z</dcterms:created>
  <dcterms:modified xsi:type="dcterms:W3CDTF">2024-07-04T08:34:58Z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