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8472950"/>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№186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04 шілде</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06505083"/>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696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0.139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0.259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04 </a:t>
            </a:r>
            <a:r>
              <a:rPr lang="ru-RU" altLang="ru-RU" sz="1200" b="1" dirty="0" err="1">
                <a:latin typeface="Times New Roman" panose="02020603050405020304" pitchFamily="18" charset="0"/>
                <a:cs typeface="Times New Roman" panose="02020603050405020304" pitchFamily="18" charset="0"/>
              </a:rPr>
              <a:t>шілде</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1938992"/>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a:solidFill>
                  <a:srgbClr val="000000"/>
                </a:solidFill>
                <a:latin typeface="Times New Roman" panose="02020603050405020304" pitchFamily="18" charset="0"/>
                <a:cs typeface="Times New Roman" panose="02020603050405020304" pitchFamily="18" charset="0"/>
              </a:rPr>
              <a:t>05 шілдеге арналған ауа райы 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04 </a:t>
            </a:r>
            <a:r>
              <a:rPr lang="ru-RU" altLang="ru-RU" sz="1200" b="1" dirty="0" err="1">
                <a:solidFill>
                  <a:srgbClr val="000000"/>
                </a:solidFill>
                <a:latin typeface="Times New Roman" panose="02020603050405020304" pitchFamily="18" charset="0"/>
                <a:cs typeface="Times New Roman" panose="02020603050405020304" pitchFamily="18" charset="0"/>
              </a:rPr>
              <a:t>шілде</a:t>
            </a:r>
            <a:r>
              <a:rPr lang="ru-RU" altLang="ru-RU" sz="1200" b="1" dirty="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Аздаған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a:solidFill>
                  <a:srgbClr val="000000"/>
                </a:solidFill>
                <a:latin typeface="Times New Roman" panose="02020603050405020304" pitchFamily="18" charset="0"/>
                <a:cs typeface="Times New Roman" panose="02020603050405020304" pitchFamily="18" charset="0"/>
                <a:sym typeface="+mn-ea"/>
              </a:rPr>
              <a:t>9-14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күндіз </a:t>
            </a:r>
            <a:r>
              <a:rPr lang="ru-RU" sz="1200" dirty="0">
                <a:solidFill>
                  <a:srgbClr val="000000"/>
                </a:solidFill>
                <a:latin typeface="Times New Roman" panose="02020603050405020304" pitchFamily="18" charset="0"/>
                <a:cs typeface="Times New Roman" panose="02020603050405020304" pitchFamily="18" charset="0"/>
                <a:sym typeface="+mn-ea"/>
              </a:rPr>
              <a:t>33-35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06 шілдеге </a:t>
            </a:r>
          </a:p>
          <a:p>
            <a:pPr indent="182563" algn="ctr"/>
            <a:r>
              <a:rPr lang="kk-KZ" altLang="ru-RU" sz="1200" b="1" dirty="0">
                <a:solidFill>
                  <a:srgbClr val="000000"/>
                </a:solidFill>
                <a:latin typeface="Times New Roman" panose="02020603050405020304" pitchFamily="18" charset="0"/>
                <a:cs typeface="Times New Roman" panose="02020603050405020304" pitchFamily="18" charset="0"/>
              </a:rPr>
              <a:t>05 шілде </a:t>
            </a:r>
            <a:r>
              <a:rPr lang="ru-RU" altLang="ru-RU" sz="1200" b="1" dirty="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06 шілде </a:t>
            </a:r>
            <a:r>
              <a:rPr lang="ru-RU" altLang="ru-RU" sz="1200" b="1" dirty="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солтүстіктен</a:t>
            </a:r>
            <a:r>
              <a:rPr lang="ru-RU" sz="1200">
                <a:solidFill>
                  <a:srgbClr val="000000"/>
                </a:solidFill>
                <a:latin typeface="Times New Roman" panose="02020603050405020304" pitchFamily="18" charset="0"/>
                <a:cs typeface="Times New Roman" panose="02020603050405020304" pitchFamily="18" charset="0"/>
                <a:sym typeface="+mn-ea"/>
              </a:rPr>
              <a:t> </a:t>
            </a:r>
            <a:r>
              <a:rPr lang="kk-KZ" sz="1200">
                <a:solidFill>
                  <a:srgbClr val="000000"/>
                </a:solidFill>
                <a:latin typeface="Times New Roman" panose="02020603050405020304" pitchFamily="18" charset="0"/>
                <a:cs typeface="Times New Roman" panose="02020603050405020304" pitchFamily="18" charset="0"/>
                <a:sym typeface="+mn-ea"/>
              </a:rPr>
              <a:t>9-14</a:t>
            </a:r>
            <a:r>
              <a:rPr lang="kk-KZ" sz="1200" dirty="0">
                <a:solidFill>
                  <a:srgbClr val="000000"/>
                </a:solidFill>
                <a:latin typeface="Times New Roman" panose="02020603050405020304" pitchFamily="18" charset="0"/>
                <a:cs typeface="Times New Roman" panose="02020603050405020304" pitchFamily="18" charset="0"/>
                <a:sym typeface="+mn-ea"/>
              </a:rPr>
              <a:t>, күндіз екпіні 16 </a:t>
            </a:r>
            <a:r>
              <a:rPr lang="ru-RU" sz="1200" dirty="0">
                <a:solidFill>
                  <a:srgbClr val="000000"/>
                </a:solidFill>
                <a:latin typeface="Times New Roman" panose="02020603050405020304" pitchFamily="18" charset="0"/>
                <a:cs typeface="Times New Roman" panose="02020603050405020304" pitchFamily="18" charset="0"/>
                <a:sym typeface="+mn-ea"/>
              </a:rPr>
              <a:t>м/с.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түнде </a:t>
            </a:r>
            <a:r>
              <a:rPr lang="ru-RU" sz="1200" dirty="0">
                <a:solidFill>
                  <a:srgbClr val="000000"/>
                </a:solidFill>
                <a:latin typeface="Times New Roman" panose="02020603050405020304" pitchFamily="18" charset="0"/>
                <a:cs typeface="Times New Roman" panose="02020603050405020304" pitchFamily="18" charset="0"/>
                <a:sym typeface="+mn-ea"/>
              </a:rPr>
              <a:t>20-22 </a:t>
            </a:r>
            <a:r>
              <a:rPr lang="ru-RU" sz="1200" dirty="0" err="1">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a:solidFill>
                  <a:schemeClr val="tx1"/>
                </a:solidFill>
                <a:latin typeface="Times New Roman" pitchFamily="18" charset="0"/>
                <a:cs typeface="Times New Roman" pitchFamily="18" charset="0"/>
              </a:rPr>
              <a:t>05 </a:t>
            </a:r>
            <a:r>
              <a:rPr lang="ru-RU" sz="1200" dirty="0" err="1">
                <a:solidFill>
                  <a:schemeClr val="tx1"/>
                </a:solidFill>
                <a:latin typeface="Times New Roman" pitchFamily="18" charset="0"/>
                <a:cs typeface="Times New Roman" pitchFamily="18" charset="0"/>
              </a:rPr>
              <a:t>шілде</a:t>
            </a:r>
            <a:r>
              <a:rPr lang="ru-RU" sz="1200" dirty="0">
                <a:solidFill>
                  <a:schemeClr val="tx1"/>
                </a:solidFill>
                <a:latin typeface="Times New Roman" pitchFamily="18" charset="0"/>
                <a:cs typeface="Times New Roman" pitchFamily="18" charset="0"/>
              </a:rPr>
              <a:t>, 06 </a:t>
            </a:r>
            <a:r>
              <a:rPr lang="ru-RU" sz="1200" dirty="0" err="1">
                <a:solidFill>
                  <a:schemeClr val="tx1"/>
                </a:solidFill>
                <a:latin typeface="Times New Roman" pitchFamily="18" charset="0"/>
                <a:cs typeface="Times New Roman" pitchFamily="18" charset="0"/>
              </a:rPr>
              <a:t>шілдеге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baseline="0" dirty="0">
                            <a:latin typeface="Times New Roman" panose="02020603050405020304" pitchFamily="18" charset="0"/>
                            <a:ea typeface="Times New Roman" panose="02020603050405020304" pitchFamily="18" charset="0"/>
                            <a:cs typeface="Times New Roman" panose="02020603050405020304" pitchFamily="18" charset="0"/>
                          </a:rPr>
                          <a:t> Бақытжан Н.</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14664</TotalTime>
  <Words>590</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3166</cp:revision>
  <cp:lastPrinted>2021-07-01T07:38:07Z</cp:lastPrinted>
  <dcterms:created xsi:type="dcterms:W3CDTF">2018-03-27T06:03:00Z</dcterms:created>
  <dcterms:modified xsi:type="dcterms:W3CDTF">2024-07-04T07:03:10Z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