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05256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05 шілдеге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05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Аздаған бұлтты, жауын-шашынсыз. Солтүстіктен, солтүстік-шығыстан жел соғады, </a:t>
            </a:r>
            <a:r>
              <a:rPr lang="kk-KZ" sz="1200">
                <a:latin typeface="Times New Roman" pitchFamily="18" charset="0"/>
                <a:cs typeface="Times New Roman" pitchFamily="18" charset="0"/>
              </a:rPr>
              <a:t>күші 3-8 </a:t>
            </a:r>
            <a:r>
              <a:rPr lang="kk-KZ" sz="1200" dirty="0">
                <a:latin typeface="Times New Roman" pitchFamily="18" charset="0"/>
                <a:cs typeface="Times New Roman" pitchFamily="18" charset="0"/>
              </a:rPr>
              <a:t>м/с. Ауа температурасы түнде 19-21, күндіз 32-34 градус жылы болады.</a:t>
            </a:r>
          </a:p>
          <a:p>
            <a:pPr algn="ctr"/>
            <a:r>
              <a:rPr lang="kk-KZ" sz="1200" b="1" dirty="0">
                <a:solidFill>
                  <a:srgbClr val="000000"/>
                </a:solidFill>
                <a:latin typeface="Times New Roman" pitchFamily="18" charset="0"/>
                <a:cs typeface="Times New Roman" pitchFamily="18" charset="0"/>
              </a:rPr>
              <a:t>06 шілдеге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05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06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жауын-шашынсыз. Солтүстіктен жел соғады, күші 0-5 </a:t>
            </a:r>
            <a:r>
              <a:rPr lang="ru-RU" sz="1200" dirty="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20-22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3604831"/>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22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шілдедегі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05 шілдеде, 06 шілдеде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жоғары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18019</TotalTime>
  <Words>623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4499</cp:revision>
  <cp:lastPrinted>2021-07-01T07:38:07Z</cp:lastPrinted>
  <dcterms:created xsi:type="dcterms:W3CDTF">2018-03-27T06:03:00Z</dcterms:created>
  <dcterms:modified xsi:type="dcterms:W3CDTF">2024-07-04T08:07:17Z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