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73329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04 шілдеден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05</a:t>
            </a:r>
            <a:r>
              <a:rPr lang="kk-KZ" altLang="ru-RU" sz="1200" b="1" dirty="0">
                <a:latin typeface="Times New Roman" pitchFamily="18" charset="0"/>
                <a:cs typeface="Times New Roman" pitchFamily="18" charset="0"/>
              </a:rPr>
              <a:t> шілдеге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Аздаған бұлтты, жауын-шашынсыз болады. Солтүстік-шығыстан жел соғады, күші 5-10 м/с. Ауа температурасы түнде 17-19, күндіз 33-35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06 шілдеге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ru-RU"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05</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шілдеге</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5-10 м/с. Ауа температурасы  17-19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шілдеде</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./Сүгірәлі </a:t>
            </a:r>
            <a:r>
              <a:rPr lang="ru-RU" sz="1200" b="1" i="1" dirty="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13711</TotalTime>
  <Words>618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3277</cp:revision>
  <cp:lastPrinted>2021-07-01T03:56:27Z</cp:lastPrinted>
  <dcterms:created xsi:type="dcterms:W3CDTF">2018-03-27T06:03:00Z</dcterms:created>
  <dcterms:modified xsi:type="dcterms:W3CDTF">2024-07-04T06:59:22Z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