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9751535"/>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186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rPr>
                        <a:t>04 </a:t>
                      </a:r>
                      <a:r>
                        <a:rPr kumimoji="0" lang="kk-KZ" altLang="zh-CN" sz="1200" b="1" i="0" u="none" strike="noStrike" kern="1200" cap="none" spc="0" normalizeH="0" baseline="0" noProof="0" dirty="0">
                          <a:ln>
                            <a:noFill/>
                          </a:ln>
                          <a:solidFill>
                            <a:prstClr val="black"/>
                          </a:solidFill>
                          <a:effectLst/>
                          <a:uLnTx/>
                          <a:uFillTx/>
                          <a:latin typeface="Times New Roman" panose="02020603050405020304" pitchFamily="18" charset="0"/>
                          <a:ea typeface="+mn-ea"/>
                          <a:cs typeface="Times New Roman" panose="02020603050405020304" pitchFamily="18" charset="0"/>
                        </a:rPr>
                        <a:t>шілде</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prstClr val="black"/>
                </a:solidFill>
                <a:latin typeface="Times New Roman" panose="02020603050405020304" pitchFamily="18" charset="0"/>
                <a:cs typeface="Times New Roman" panose="02020603050405020304" pitchFamily="18" charset="0"/>
              </a:rPr>
              <a:t>05 шілдеге </a:t>
            </a:r>
          </a:p>
          <a:p>
            <a:pPr lvl="0" algn="ctr"/>
            <a:r>
              <a:rPr lang="kk-KZ" altLang="zh-CN" sz="1200" b="1" dirty="0">
                <a:solidFill>
                  <a:srgbClr val="1F497D">
                    <a:lumMod val="75000"/>
                  </a:srgbClr>
                </a:solidFill>
                <a:latin typeface="Times New Roman" panose="02020603050405020304" pitchFamily="18" charset="0"/>
                <a:cs typeface="Times New Roman" panose="02020603050405020304" pitchFamily="18" charset="0"/>
              </a:rPr>
              <a:t>04 шілде </a:t>
            </a:r>
            <a:r>
              <a:rPr lang="kk-KZ" altLang="ru-RU" sz="1200" b="1" dirty="0">
                <a:solidFill>
                  <a:prstClr val="black"/>
                </a:solidFill>
                <a:latin typeface="Times New Roman" panose="02020603050405020304" pitchFamily="18" charset="0"/>
                <a:cs typeface="Times New Roman" panose="02020603050405020304" pitchFamily="18" charset="0"/>
              </a:rPr>
              <a:t>2024 ж. сағ. 20-ден 05 шілдеге 2024 ж. сағ. 20-дейін</a:t>
            </a:r>
          </a:p>
          <a:p>
            <a:pPr algn="just"/>
            <a:r>
              <a:rPr lang="kk-KZ" sz="1200" dirty="0">
                <a:latin typeface="Times New Roman" panose="02020603050405020304" pitchFamily="18" charset="0"/>
                <a:cs typeface="Times New Roman" panose="02020603050405020304" pitchFamily="18" charset="0"/>
              </a:rPr>
              <a:t>Көшпелі б</a:t>
            </a:r>
            <a:r>
              <a:rPr lang="ru-RU" sz="1200" dirty="0" err="1">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күндіз жаңбыр, </a:t>
            </a:r>
            <a:r>
              <a:rPr lang="ru-RU" sz="1200" dirty="0" err="1">
                <a:latin typeface="Times New Roman" panose="02020603050405020304" pitchFamily="18" charset="0"/>
                <a:cs typeface="Times New Roman" panose="02020603050405020304" pitchFamily="18" charset="0"/>
              </a:rPr>
              <a:t>найзағай</a:t>
            </a:r>
            <a:r>
              <a:rPr lang="ru-RU" sz="1200" dirty="0">
                <a:solidFill>
                  <a:prstClr val="black"/>
                </a:solidFill>
                <a:latin typeface="Times New Roman" panose="02020603050405020304" pitchFamily="18" charset="0"/>
                <a:cs typeface="Times New Roman" panose="02020603050405020304" pitchFamily="18" charset="0"/>
              </a:rPr>
              <a:t>. Солтүстік, </a:t>
            </a:r>
            <a:r>
              <a:rPr lang="kk-KZ" sz="1200" kern="1400" dirty="0">
                <a:solidFill>
                  <a:srgbClr val="000000"/>
                </a:solidFill>
                <a:latin typeface="Times New Roman" panose="02020603050405020304" pitchFamily="18" charset="0"/>
                <a:ea typeface="Times New Roman" panose="02020603050405020304" pitchFamily="18" charset="0"/>
              </a:rPr>
              <a:t>солтүстік-шығыстан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жел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соғады</a:t>
            </a:r>
            <a:r>
              <a:rPr lang="ru-RU" sz="1200" dirty="0">
                <a:solidFill>
                  <a:prstClr val="black"/>
                </a:solidFill>
                <a:latin typeface="Times New Roman" panose="02020603050405020304" pitchFamily="18" charset="0"/>
                <a:cs typeface="Times New Roman" panose="02020603050405020304" pitchFamily="18" charset="0"/>
              </a:rPr>
              <a:t>, түнде </a:t>
            </a:r>
            <a:r>
              <a:rPr lang="ru-RU" sz="1200" dirty="0" err="1">
                <a:solidFill>
                  <a:prstClr val="black"/>
                </a:solidFill>
                <a:latin typeface="Times New Roman" panose="02020603050405020304" pitchFamily="18" charset="0"/>
                <a:cs typeface="Times New Roman" panose="02020603050405020304" pitchFamily="18" charset="0"/>
              </a:rPr>
              <a:t>күші</a:t>
            </a:r>
            <a:r>
              <a:rPr lang="ru-RU" sz="1200" dirty="0">
                <a:solidFill>
                  <a:prstClr val="black"/>
                </a:solidFill>
                <a:latin typeface="Times New Roman" panose="02020603050405020304" pitchFamily="18" charset="0"/>
                <a:cs typeface="Times New Roman" panose="02020603050405020304" pitchFamily="18" charset="0"/>
              </a:rPr>
              <a:t> 5-10, күндіз 9-14, </a:t>
            </a:r>
            <a:r>
              <a:rPr lang="ru-RU" sz="1200" dirty="0" err="1">
                <a:solidFill>
                  <a:prstClr val="black"/>
                </a:solidFill>
                <a:latin typeface="Times New Roman" panose="02020603050405020304" pitchFamily="18" charset="0"/>
                <a:cs typeface="Times New Roman" panose="02020603050405020304" pitchFamily="18" charset="0"/>
              </a:rPr>
              <a:t>екпіні</a:t>
            </a:r>
            <a:r>
              <a:rPr lang="ru-RU" sz="1200" dirty="0">
                <a:solidFill>
                  <a:prstClr val="black"/>
                </a:solidFill>
                <a:latin typeface="Times New Roman" panose="02020603050405020304" pitchFamily="18" charset="0"/>
                <a:cs typeface="Times New Roman" panose="02020603050405020304" pitchFamily="18" charset="0"/>
              </a:rPr>
              <a:t> 15-20 </a:t>
            </a:r>
            <a:r>
              <a:rPr lang="kk-KZ"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17-19, күндіз 29-31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2024 жылғы </a:t>
            </a:r>
            <a:r>
              <a:rPr lang="kk-KZ" sz="1200" b="1" dirty="0">
                <a:solidFill>
                  <a:prstClr val="black"/>
                </a:solidFill>
                <a:latin typeface="Times New Roman" panose="02020603050405020304" pitchFamily="18" charset="0"/>
                <a:cs typeface="Times New Roman" panose="02020603050405020304" pitchFamily="18" charset="0"/>
              </a:rPr>
              <a:t>06 шілдеге </a:t>
            </a:r>
          </a:p>
          <a:p>
            <a:pPr algn="just"/>
            <a:r>
              <a:rPr lang="kk-KZ" sz="1200" b="1" dirty="0">
                <a:solidFill>
                  <a:prstClr val="black"/>
                </a:solidFill>
                <a:latin typeface="Times New Roman" panose="02020603050405020304" pitchFamily="18" charset="0"/>
                <a:cs typeface="Times New Roman" panose="02020603050405020304" pitchFamily="18" charset="0"/>
              </a:rPr>
              <a:t>05 шілдеге </a:t>
            </a:r>
            <a:r>
              <a:rPr lang="kk-KZ" sz="1200" b="1" dirty="0">
                <a:latin typeface="Times New Roman" panose="02020603050405020304" pitchFamily="18" charset="0"/>
                <a:cs typeface="Times New Roman" panose="02020603050405020304" pitchFamily="18" charset="0"/>
              </a:rPr>
              <a:t>сағ.  20-ден бастап </a:t>
            </a:r>
            <a:r>
              <a:rPr lang="kk-KZ" sz="1200" b="1" dirty="0">
                <a:solidFill>
                  <a:prstClr val="black"/>
                </a:solidFill>
                <a:latin typeface="Times New Roman" panose="02020603050405020304" pitchFamily="18" charset="0"/>
                <a:cs typeface="Times New Roman" panose="02020603050405020304" pitchFamily="18" charset="0"/>
              </a:rPr>
              <a:t>06 шілдеге </a:t>
            </a:r>
            <a:r>
              <a:rPr lang="kk-KZ" altLang="ru-RU" sz="1200" b="1" dirty="0">
                <a:solidFill>
                  <a:prstClr val="black"/>
                </a:solidFill>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сағ. 08-ға дейін </a:t>
            </a:r>
          </a:p>
          <a:p>
            <a:pPr lvl="0" algn="just"/>
            <a:r>
              <a:rPr lang="ru-RU" sz="1200" dirty="0" err="1">
                <a:solidFill>
                  <a:prstClr val="black"/>
                </a:solidFill>
                <a:latin typeface="Times New Roman" panose="02020603050405020304" pitchFamily="18" charset="0"/>
                <a:cs typeface="Times New Roman" panose="02020603050405020304" pitchFamily="18" charset="0"/>
              </a:rPr>
              <a:t>Көшпелі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жаңбыр,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a:t>
            </a:r>
            <a:r>
              <a:rPr lang="kk-KZ" sz="1200" dirty="0">
                <a:solidFill>
                  <a:prstClr val="black"/>
                </a:solidFill>
                <a:latin typeface="Times New Roman" panose="02020603050405020304" pitchFamily="18" charset="0"/>
                <a:cs typeface="Times New Roman" panose="02020603050405020304" pitchFamily="18" charset="0"/>
              </a:rPr>
              <a:t> Солтүстік </a:t>
            </a:r>
            <a:r>
              <a:rPr lang="kk-KZ" sz="1200" dirty="0">
                <a:latin typeface="Times New Roman" panose="02020603050405020304" pitchFamily="18" charset="0"/>
                <a:cs typeface="Times New Roman" panose="02020603050405020304" pitchFamily="18" charset="0"/>
              </a:rPr>
              <a:t>жел 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күндіз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a:t>
            </a:r>
            <a:r>
              <a:rPr lang="kk-KZ" sz="1200" dirty="0">
                <a:solidFill>
                  <a:prstClr val="black"/>
                </a:solidFill>
                <a:latin typeface="Times New Roman" panose="02020603050405020304" pitchFamily="18" charset="0"/>
                <a:cs typeface="Times New Roman" panose="02020603050405020304" pitchFamily="18" charset="0"/>
              </a:rPr>
              <a:t> м/с. Ауа температурасы 18-20 градус жылы. </a:t>
            </a:r>
          </a:p>
          <a:p>
            <a:pPr lvl="0" algn="just"/>
            <a:r>
              <a:rPr lang="kk-KZ" sz="1200" dirty="0">
                <a:solidFill>
                  <a:prstClr val="black"/>
                </a:solidFill>
                <a:latin typeface="Times New Roman" panose="02020603050405020304" pitchFamily="18" charset="0"/>
                <a:cs typeface="Times New Roman" panose="02020603050405020304" pitchFamily="18" charset="0"/>
              </a:rPr>
              <a:t> </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71800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1675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3.349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1906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0.381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0.225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a:solidFill>
                  <a:srgbClr val="1F497D">
                    <a:lumMod val="75000"/>
                  </a:srgbClr>
                </a:solidFill>
                <a:latin typeface="Times New Roman" panose="02020603050405020304" pitchFamily="18" charset="0"/>
                <a:cs typeface="Times New Roman" panose="02020603050405020304" pitchFamily="18" charset="0"/>
              </a:rPr>
              <a:t>04 шілде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84458" y="24907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a:solidFill>
                  <a:prstClr val="black"/>
                </a:solidFill>
                <a:latin typeface="Times New Roman" panose="02020603050405020304" pitchFamily="18" charset="0"/>
                <a:cs typeface="Times New Roman" panose="02020603050405020304" pitchFamily="18" charset="0"/>
              </a:rPr>
              <a:t>05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түнде 06 </a:t>
            </a:r>
            <a:r>
              <a:rPr lang="ru-RU" sz="1200" dirty="0" err="1">
                <a:solidFill>
                  <a:prstClr val="black"/>
                </a:solidFill>
                <a:latin typeface="Times New Roman" panose="02020603050405020304" pitchFamily="18" charset="0"/>
                <a:cs typeface="Times New Roman" panose="02020603050405020304" pitchFamily="18" charset="0"/>
              </a:rPr>
              <a:t>шілдеге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val="20000"/>
                      </a:ext>
                    </a:extLst>
                  </a:gridCol>
                  <a:gridCol w="2145506">
                    <a:extLst>
                      <a:ext uri="{9D8B030D-6E8A-4147-A177-3AD203B41FA5}">
                        <a16:colId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Р. </a:t>
            </a:r>
            <a:r>
              <a:rPr lang="ru-RU" altLang="ru-RU" sz="1200" b="1" i="1" dirty="0" err="1">
                <a:solidFill>
                  <a:srgbClr val="000000"/>
                </a:solidFill>
                <a:latin typeface="Times New Roman" panose="02020603050405020304" pitchFamily="18" charset="0"/>
                <a:cs typeface="Times New Roman" panose="02020603050405020304" pitchFamily="18" charset="0"/>
              </a:rPr>
              <a:t>Маркевич</a:t>
            </a:r>
            <a:r>
              <a:rPr lang="ru-RU" altLang="ru-RU" sz="1200" b="1" i="1" dirty="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val="20000"/>
                    </a:ext>
                  </a:extLst>
                </a:gridCol>
                <a:gridCol w="2839775">
                  <a:extLst>
                    <a:ext uri="{9D8B030D-6E8A-4147-A177-3AD203B41FA5}">
                      <a16:colId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20337</TotalTime>
  <Words>624</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3934</cp:revision>
  <cp:lastPrinted>2021-07-01T07:38:07Z</cp:lastPrinted>
  <dcterms:created xsi:type="dcterms:W3CDTF">2018-03-27T06:03:00Z</dcterms:created>
  <dcterms:modified xsi:type="dcterms:W3CDTF">2024-07-04T08:07:52Z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