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05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04 </a:t>
            </a:r>
            <a:r>
              <a:rPr lang="ru-RU" sz="1100" b="1" dirty="0" err="1">
                <a:latin typeface="Times New Roman" pitchFamily="18" charset="0"/>
                <a:cs typeface="Times New Roman" pitchFamily="18" charset="0"/>
              </a:rPr>
              <a:t>шілде</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05 </a:t>
            </a:r>
            <a:r>
              <a:rPr lang="ru-RU" sz="1100" b="1" dirty="0" err="1">
                <a:latin typeface="Times New Roman" pitchFamily="18" charset="0"/>
                <a:cs typeface="Times New Roman" pitchFamily="18" charset="0"/>
              </a:rPr>
              <a:t>шілде</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түнде жаңбыр. Батыстан жел соғады</a:t>
            </a:r>
            <a:r>
              <a:rPr lang="kk-KZ" sz="1200" dirty="0">
                <a:latin typeface="Times New Roman" pitchFamily="18" charset="0"/>
                <a:cs typeface="Times New Roman" pitchFamily="18" charset="0"/>
              </a:rPr>
              <a:t>, күші 7-12 м/с. Ауа температурасы түнде 13-15, күндіз 26-28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06 шілде</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05</a:t>
            </a:r>
            <a:r>
              <a:rPr lang="kk-KZ" altLang="ru-RU" sz="1050" b="1" dirty="0">
                <a:latin typeface="Times New Roman" pitchFamily="18" charset="0"/>
                <a:ea typeface="Times New Roman KZ" pitchFamily="18" charset="0"/>
                <a:cs typeface="Times New Roman" pitchFamily="18" charset="0"/>
              </a:rPr>
              <a:t> шілде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06 </a:t>
            </a:r>
            <a:r>
              <a:rPr lang="ru-RU" sz="1050" b="1" dirty="0" err="1">
                <a:latin typeface="Times New Roman" pitchFamily="18" charset="0"/>
                <a:ea typeface="Times New Roman KZ" pitchFamily="18" charset="0"/>
                <a:cs typeface="Times New Roman" pitchFamily="18" charset="0"/>
              </a:rPr>
              <a:t>шілде</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Оңтүстік-батыстан жел соғады</a:t>
            </a:r>
            <a:r>
              <a:rPr lang="kk-KZ" sz="1200" dirty="0">
                <a:latin typeface="Times New Roman" pitchFamily="18" charset="0"/>
                <a:cs typeface="Times New Roman" pitchFamily="18" charset="0"/>
              </a:rPr>
              <a:t>, күші 5-10 м/с. Ауа температурасы 14-16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шілде</a:t>
            </a:r>
            <a:r>
              <a:rPr lang="kk-KZ" sz="1200" dirty="0">
                <a:solidFill>
                  <a:schemeClr val="tx1"/>
                </a:solidFill>
                <a:latin typeface="Times New Roman" panose="02020603050405020304" pitchFamily="18" charset="0"/>
                <a:cs typeface="Times New Roman" panose="02020603050405020304" pitchFamily="18" charset="0"/>
              </a:rPr>
              <a:t>, 06 шілде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19350</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4320</cp:revision>
  <cp:lastPrinted>2021-07-01T03:56:27Z</cp:lastPrinted>
  <dcterms:created xsi:type="dcterms:W3CDTF">2018-03-27T06:03:00Z</dcterms:created>
  <dcterms:modified xsi:type="dcterms:W3CDTF">2024-07-04T07:33:54Z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