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025808022"/>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a:solidFill>
                            <a:srgbClr val="002060"/>
                          </a:solidFill>
                          <a:latin typeface="Times New Roman" panose="02020603050405020304" pitchFamily="18" charset="0"/>
                          <a:cs typeface="Times New Roman" panose="02020603050405020304" pitchFamily="18" charset="0"/>
                        </a:rPr>
                        <a:t>18</a:t>
                      </a:r>
                      <a:r>
                        <a:rPr lang="kk-KZ" altLang="x-none" sz="1600" b="1" i="1" dirty="0">
                          <a:solidFill>
                            <a:srgbClr val="002060"/>
                          </a:solidFill>
                          <a:latin typeface="Times New Roman" panose="02020603050405020304" pitchFamily="18" charset="0"/>
                          <a:cs typeface="Times New Roman" panose="02020603050405020304" pitchFamily="18" charset="0"/>
                        </a:rPr>
                        <a:t>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a:solidFill>
                            <a:srgbClr val="002060"/>
                          </a:solidFill>
                          <a:latin typeface="Times New Roman" panose="02020603050405020304" pitchFamily="18" charset="0"/>
                          <a:cs typeface="Times New Roman" panose="02020603050405020304" pitchFamily="18" charset="0"/>
                        </a:rPr>
                        <a:t>0</a:t>
                      </a:r>
                      <a:r>
                        <a:rPr lang="kk-KZ" altLang="zh-CN" sz="1200" b="1" i="1" baseline="0" dirty="0">
                          <a:solidFill>
                            <a:srgbClr val="002060"/>
                          </a:solidFill>
                          <a:latin typeface="Times New Roman" panose="02020603050405020304" pitchFamily="18" charset="0"/>
                          <a:cs typeface="Times New Roman" panose="02020603050405020304" pitchFamily="18" charset="0"/>
                        </a:rPr>
                        <a:t>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4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kk-KZ"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шілдеге</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a:latin typeface="Times New Roman" pitchFamily="18" charset="0"/>
                <a:cs typeface="Times New Roman" pitchFamily="18" charset="0"/>
              </a:rPr>
              <a:t>0</a:t>
            </a:r>
            <a:r>
              <a:rPr lang="kk-KZ" altLang="ru-RU" sz="1200" b="1" dirty="0">
                <a:latin typeface="Times New Roman" pitchFamily="18" charset="0"/>
                <a:cs typeface="Times New Roman" pitchFamily="18" charset="0"/>
              </a:rPr>
              <a:t>4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0</a:t>
            </a:r>
            <a:r>
              <a:rPr lang="kk-KZ"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найзағай, күндіз бұршақ. Ж</a:t>
            </a:r>
            <a:r>
              <a:rPr lang="kk-KZ" sz="1200" dirty="0">
                <a:latin typeface="Times New Roman" panose="02020603050405020304" pitchFamily="18" charset="0"/>
                <a:cs typeface="Times New Roman" panose="02020603050405020304" pitchFamily="18" charset="0"/>
              </a:rPr>
              <a:t>ел оңтүстік-шығыстан соғады күші 5-10, күндіз </a:t>
            </a:r>
            <a:r>
              <a:rPr lang="kk-KZ" sz="1200" dirty="0">
                <a:solidFill>
                  <a:prstClr val="black"/>
                </a:solidFill>
                <a:latin typeface="Times New Roman" pitchFamily="18" charset="0"/>
                <a:cs typeface="Times New Roman" pitchFamily="18" charset="0"/>
              </a:rPr>
              <a:t>екпіні 15-20 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9-11°, күндіз 20-22° жылы.</a:t>
            </a:r>
          </a:p>
          <a:p>
            <a:pPr lvl="0" indent="185738" algn="ct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lvl="0" indent="185738" algn="ctr"/>
            <a:r>
              <a:rPr lang="kk-KZ" altLang="ru-RU" sz="1200" b="1" dirty="0">
                <a:latin typeface="Times New Roman" panose="02020603050405020304" pitchFamily="18" charset="0"/>
                <a:cs typeface="Times New Roman" panose="02020603050405020304" pitchFamily="18" charset="0"/>
              </a:rPr>
              <a:t>04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0</a:t>
            </a:r>
            <a:r>
              <a:rPr lang="kk-KZ" sz="1200" b="1" dirty="0">
                <a:latin typeface="Times New Roman" panose="02020603050405020304" pitchFamily="18" charset="0"/>
                <a:cs typeface="Times New Roman" panose="02020603050405020304" pitchFamily="18" charset="0"/>
              </a:rPr>
              <a:t>6</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найзағай. Жел </a:t>
            </a:r>
            <a:r>
              <a:rPr lang="" sz="1200" dirty="0">
                <a:solidFill>
                  <a:prstClr val="black"/>
                </a:solidFill>
                <a:latin typeface="Times New Roman" pitchFamily="18" charset="0"/>
                <a:cs typeface="Times New Roman" pitchFamily="18" charset="0"/>
              </a:rPr>
              <a:t>о</a:t>
            </a:r>
            <a:r>
              <a:rPr lang="kk-KZ" sz="1200" dirty="0">
                <a:solidFill>
                  <a:prstClr val="black"/>
                </a:solidFill>
                <a:latin typeface="Times New Roman" pitchFamily="18" charset="0"/>
                <a:cs typeface="Times New Roman" pitchFamily="18" charset="0"/>
              </a:rPr>
              <a:t>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5-10 м/с. Ауа температурасы 10-12°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69681026"/>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0,572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888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0,178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0,034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0,015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Жиембаева Д.А</a:t>
            </a:r>
            <a:r>
              <a:rPr lang="kk-KZ" altLang="ru-RU" sz="1200" b="1" i="1">
                <a:solidFill>
                  <a:srgbClr val="000000"/>
                </a:solidFill>
                <a:latin typeface="Times New Roman" panose="02020603050405020304" pitchFamily="18" charset="0"/>
                <a:cs typeface="Times New Roman" panose="02020603050405020304" pitchFamily="18" charset="0"/>
              </a:rPr>
              <a:t>./ Игасанова М.А.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0,19 ≤ 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19200</TotalTime>
  <Words>608</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3639</cp:revision>
  <cp:lastPrinted>2021-07-01T03:56:27Z</cp:lastPrinted>
  <dcterms:created xsi:type="dcterms:W3CDTF">2018-03-27T06:03:00Z</dcterms:created>
  <dcterms:modified xsi:type="dcterms:W3CDTF">2024-07-04T07:50:09Z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