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296143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a:t>
                      </a:r>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a:t>
                      </a:r>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.621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0</a:t>
            </a:r>
            <a:r>
              <a:rPr lang="en-US" altLang="ru-RU" sz="1100" b="1" dirty="0">
                <a:latin typeface="Times New Roman" panose="02020603050405020304" pitchFamily="18" charset="0"/>
                <a:cs typeface="Times New Roman" panose="02020603050405020304" pitchFamily="18" charset="0"/>
              </a:rPr>
              <a:t>5</a:t>
            </a:r>
            <a:r>
              <a:rPr lang="kk-KZ" altLang="ru-RU" sz="1100" b="1" dirty="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23-25, күндіз 35-37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28569</TotalTime>
  <Words>626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3432</cp:revision>
  <cp:lastPrinted>2021-07-01T07:38:07Z</cp:lastPrinted>
  <dcterms:created xsi:type="dcterms:W3CDTF">2018-03-27T06:03:00Z</dcterms:created>
  <dcterms:modified xsi:type="dcterms:W3CDTF">2024-07-04T07:33:19Z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