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47954726"/>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№18</a:t>
                      </a:r>
                      <a:r>
                        <a:rPr lang="" altLang="x-none" sz="1600" b="1" i="1" dirty="0">
                          <a:solidFill>
                            <a:srgbClr val="002060"/>
                          </a:solidFill>
                          <a:latin typeface="Times New Roman" panose="02020603050405020304" pitchFamily="18" charset="0"/>
                          <a:cs typeface="Times New Roman" panose="02020603050405020304" pitchFamily="18" charset="0"/>
                        </a:rPr>
                        <a:t>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 altLang="zh-CN" sz="1200" b="1" i="1" baseline="0" dirty="0">
                          <a:solidFill>
                            <a:srgbClr val="002060"/>
                          </a:solidFill>
                          <a:latin typeface="Times New Roman" panose="02020603050405020304" pitchFamily="18" charset="0"/>
                          <a:cs typeface="Times New Roman" panose="02020603050405020304" pitchFamily="18" charset="0"/>
                        </a:rPr>
                        <a:t>04</a:t>
                      </a:r>
                      <a:r>
                        <a:rPr lang="kk-KZ" altLang="zh-CN" sz="1200" b="1" i="1" baseline="0" dirty="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04</a:t>
            </a:r>
            <a:r>
              <a:rPr lang="kk-KZ" altLang="ru-RU" sz="1200" b="1" dirty="0">
                <a:latin typeface="Times New Roman" panose="02020603050405020304" pitchFamily="18" charset="0"/>
                <a:cs typeface="Times New Roman" panose="02020603050405020304" pitchFamily="18" charset="0"/>
              </a:rPr>
              <a:t> шілде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a:latin typeface="Times New Roman" pitchFamily="18" charset="0"/>
                <a:cs typeface="Times New Roman" pitchFamily="18" charset="0"/>
              </a:rPr>
              <a:t>04</a:t>
            </a:r>
            <a:r>
              <a:rPr lang="kk-KZ" altLang="ru-RU" sz="1200" b="1" dirty="0">
                <a:latin typeface="Times New Roman" pitchFamily="18" charset="0"/>
                <a:cs typeface="Times New Roman" pitchFamily="18" charset="0"/>
              </a:rPr>
              <a:t> шілде сағ. </a:t>
            </a:r>
            <a:r>
              <a:rPr lang="ru-RU" altLang="ru-RU" sz="1200" b="1" dirty="0">
                <a:latin typeface="Times New Roman" panose="02020603050405020304" pitchFamily="18" charset="0"/>
                <a:cs typeface="Times New Roman" panose="02020603050405020304" pitchFamily="18" charset="0"/>
              </a:rPr>
              <a:t>20-дан 0</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a:t>
            </a:r>
            <a:r>
              <a:rPr lang="" sz="1200" dirty="0">
                <a:solidFill>
                  <a:prstClr val="black"/>
                </a:solidFill>
                <a:latin typeface="Times New Roman" pitchFamily="18" charset="0"/>
                <a:cs typeface="Times New Roman" pitchFamily="18" charset="0"/>
              </a:rPr>
              <a:t>Б</a:t>
            </a:r>
            <a:r>
              <a:rPr lang="kk-KZ" sz="1200" dirty="0">
                <a:solidFill>
                  <a:prstClr val="black"/>
                </a:solidFill>
                <a:latin typeface="Times New Roman" pitchFamily="18" charset="0"/>
                <a:cs typeface="Times New Roman" pitchFamily="18" charset="0"/>
              </a:rPr>
              <a:t>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күндіз бұршақ. Жел о</a:t>
            </a:r>
            <a:r>
              <a:rPr lang="kk-KZ" sz="1200" dirty="0">
                <a:latin typeface="Times New Roman" panose="02020603050405020304" pitchFamily="18" charset="0"/>
                <a:cs typeface="Times New Roman" panose="02020603050405020304" pitchFamily="18" charset="0"/>
              </a:rPr>
              <a:t>ңтүстік-шығыстан соғады күші 5-10, күндіз </a:t>
            </a:r>
            <a:r>
              <a:rPr lang="kk-KZ" sz="1200" dirty="0">
                <a:solidFill>
                  <a:prstClr val="black"/>
                </a:solidFill>
                <a:latin typeface="Times New Roman" pitchFamily="18" charset="0"/>
                <a:cs typeface="Times New Roman" pitchFamily="18" charset="0"/>
              </a:rPr>
              <a:t>екпіні 15-20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13-15°, күндіз 21-23° жылы.</a:t>
            </a:r>
          </a:p>
          <a:p>
            <a:pPr lvl="0" indent="185738" algn="just"/>
            <a:r>
              <a:rPr lang="kk-KZ" sz="1200" b="1" dirty="0">
                <a:solidFill>
                  <a:srgbClr val="000000"/>
                </a:solidFill>
                <a:latin typeface="Times New Roman" panose="02020603050405020304" pitchFamily="18" charset="0"/>
                <a:cs typeface="Times New Roman" panose="02020603050405020304" pitchFamily="18" charset="0"/>
                <a:sym typeface="+mn-ea"/>
              </a:rPr>
              <a:t> </a:t>
            </a:r>
          </a:p>
          <a:p>
            <a:pPr algn="just">
              <a:spcBef>
                <a:spcPts val="0"/>
              </a:spcBef>
              <a:defRPr/>
            </a:pPr>
            <a:endParaRPr lang="kk-KZ" sz="300" dirty="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6</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5</a:t>
            </a:r>
            <a:r>
              <a:rPr lang="kk-KZ" altLang="ru-RU" sz="1200" b="1" dirty="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kk-KZ" sz="1200" b="1" dirty="0">
                <a:latin typeface="Times New Roman" panose="02020603050405020304" pitchFamily="18" charset="0"/>
                <a:cs typeface="Times New Roman" panose="02020603050405020304" pitchFamily="18" charset="0"/>
              </a:rPr>
              <a:t>0</a:t>
            </a:r>
            <a:r>
              <a:rPr lang="" sz="1200" b="1" dirty="0">
                <a:latin typeface="Times New Roman" panose="02020603050405020304" pitchFamily="18" charset="0"/>
                <a:cs typeface="Times New Roman" panose="02020603050405020304" pitchFamily="18" charset="0"/>
              </a:rPr>
              <a:t>6</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a:t>
            </a:r>
            <a:r>
              <a:rPr lang="" sz="1200" dirty="0">
                <a:solidFill>
                  <a:prstClr val="black"/>
                </a:solidFill>
                <a:latin typeface="Times New Roman" pitchFamily="18" charset="0"/>
                <a:cs typeface="Times New Roman" pitchFamily="18" charset="0"/>
              </a:rPr>
              <a:t>о</a:t>
            </a:r>
            <a:r>
              <a:rPr lang="kk-KZ" sz="1200" dirty="0">
                <a:solidFill>
                  <a:prstClr val="black"/>
                </a:solidFill>
                <a:latin typeface="Times New Roman" pitchFamily="18" charset="0"/>
                <a:cs typeface="Times New Roman" pitchFamily="18" charset="0"/>
              </a:rPr>
              <a:t>ңтүстік-шығыстан</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7-12 м/с. Ауа температурасы 13-15°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5002995" y="2314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02996" y="32137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979311596"/>
              </p:ext>
            </p:extLst>
          </p:nvPr>
        </p:nvGraphicFramePr>
        <p:xfrm>
          <a:off x="5010187" y="3990286"/>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344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0,688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1714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0,343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95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latin typeface="Times New Roman" panose="02020603050405020304" pitchFamily="18" charset="0"/>
                          <a:cs typeface="Times New Roman" panose="02020603050405020304" pitchFamily="18" charset="0"/>
                        </a:rPr>
                        <a:t>0,476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1,463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a:solidFill>
                  <a:srgbClr val="000000"/>
                </a:solidFill>
                <a:latin typeface="Times New Roman" panose="02020603050405020304" pitchFamily="18" charset="0"/>
                <a:cs typeface="Times New Roman" panose="02020603050405020304" pitchFamily="18" charset="0"/>
              </a:rPr>
              <a:t>.А.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Игасанова М.А.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22053</TotalTime>
  <Words>663</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3865</cp:revision>
  <cp:lastPrinted>2021-07-01T03:56:27Z</cp:lastPrinted>
  <dcterms:created xsi:type="dcterms:W3CDTF">2018-03-27T06:03:00Z</dcterms:created>
  <dcterms:modified xsi:type="dcterms:W3CDTF">2024-07-04T07:49:39Z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