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7970" autoAdjust="0"/>
    <p:restoredTop sz="94660"/>
  </p:normalViewPr>
  <p:slideViewPr>
    <p:cSldViewPr showGuides="1">
      <p:cViewPr varScale="1">
        <p:scale>
          <a:sx n="120" d="100"/>
          <a:sy n="120" d="100"/>
        </p:scale>
        <p:origin x="1162"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3027073"/>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№1</a:t>
                      </a:r>
                      <a:r>
                        <a:rPr lang="kk-KZ" altLang="x-none" sz="1600" b="1" i="1" baseline="0" dirty="0">
                          <a:solidFill>
                            <a:schemeClr val="tx1"/>
                          </a:solidFill>
                          <a:latin typeface="Times New Roman" panose="02020603050405020304" pitchFamily="18" charset="0"/>
                          <a:cs typeface="Times New Roman" panose="02020603050405020304" pitchFamily="18" charset="0"/>
                        </a:rPr>
                        <a:t>86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04 </a:t>
            </a:r>
            <a:r>
              <a:rPr lang="ru-RU" altLang="ru-RU" sz="1200" b="1" dirty="0" err="1">
                <a:latin typeface="Times New Roman" panose="02020603050405020304" pitchFamily="18" charset="0"/>
                <a:cs typeface="Times New Roman" panose="02020603050405020304" pitchFamily="18" charset="0"/>
              </a:rPr>
              <a:t>шілде</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582353864"/>
              </p:ext>
            </p:extLst>
          </p:nvPr>
        </p:nvGraphicFramePr>
        <p:xfrm>
          <a:off x="5021088" y="4155260"/>
          <a:ext cx="4612432" cy="2286000"/>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679072">
                  <a:extLst>
                    <a:ext uri="{9D8B030D-6E8A-4147-A177-3AD203B41FA5}">
                      <a16:colId xmlns:a16="http://schemas.microsoft.com/office/drawing/2014/main" val="1276116030"/>
                    </a:ext>
                  </a:extLst>
                </a:gridCol>
                <a:gridCol w="1656184">
                  <a:extLst>
                    <a:ext uri="{9D8B030D-6E8A-4147-A177-3AD203B41FA5}">
                      <a16:colId xmlns:a16="http://schemas.microsoft.com/office/drawing/2014/main" val="2096923049"/>
                    </a:ext>
                  </a:extLst>
                </a:gridCol>
              </a:tblGrid>
              <a:tr h="611024">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5</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1203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0,241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0,013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en-US" sz="1000" dirty="0">
                          <a:effectLst/>
                          <a:latin typeface="Times New Roman" panose="02020603050405020304" pitchFamily="18" charset="0"/>
                          <a:ea typeface="SimSun" panose="02010600030101010101" pitchFamily="2" charset="-122"/>
                        </a:rPr>
                        <a:t>0,0</a:t>
                      </a:r>
                      <a:r>
                        <a:rPr lang="ru-RU" sz="1000" dirty="0">
                          <a:effectLst/>
                          <a:latin typeface="Times New Roman" panose="02020603050405020304" pitchFamily="18" charset="0"/>
                          <a:ea typeface="SimSun" panose="02010600030101010101" pitchFamily="2" charset="-122"/>
                        </a:rPr>
                        <a:t>02</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ctr"/>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ru-RU" sz="1000">
                          <a:effectLst/>
                          <a:latin typeface="Times New Roman" panose="02020603050405020304" pitchFamily="18" charset="0"/>
                          <a:ea typeface="SimSun" panose="02010600030101010101" pitchFamily="2" charset="-122"/>
                        </a:rPr>
                        <a:t>0,063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a:effectLst/>
                          <a:latin typeface="Times New Roman" panose="02020603050405020304" pitchFamily="18" charset="0"/>
                          <a:ea typeface="SimSun" panose="02010600030101010101" pitchFamily="2" charset="-122"/>
                        </a:rPr>
                        <a:t>13</a:t>
                      </a:r>
                      <a:endParaRPr lang="ru-RU" sz="110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07000"/>
                        </a:lnSpc>
                        <a:spcAft>
                          <a:spcPts val="800"/>
                        </a:spcAft>
                      </a:pPr>
                      <a:r>
                        <a:rPr lang="kk-KZ" sz="1000" dirty="0">
                          <a:effectLst/>
                          <a:latin typeface="Times New Roman" panose="02020603050405020304" pitchFamily="18" charset="0"/>
                          <a:ea typeface="SimSun" panose="02010600030101010101" pitchFamily="2" charset="-122"/>
                        </a:rPr>
                        <a:t>0,067</a:t>
                      </a:r>
                      <a:endParaRPr lang="ru-RU" sz="1100" dirty="0">
                        <a:effectLst/>
                        <a:latin typeface="Times New Roman" panose="02020603050405020304" pitchFamily="18" charset="0"/>
                        <a:ea typeface="SimSun" panose="02010600030101010101" pitchFamily="2" charset="-122"/>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4944224" y="75573"/>
            <a:ext cx="4717371" cy="2046714"/>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05 шілдеге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04 ш</a:t>
            </a:r>
            <a:r>
              <a:rPr lang="kk-KZ" altLang="ru-RU" sz="1200" b="1" dirty="0">
                <a:latin typeface="Times New Roman" panose="02020603050405020304" pitchFamily="18" charset="0"/>
                <a:cs typeface="Times New Roman" panose="02020603050405020304" pitchFamily="18" charset="0"/>
              </a:rPr>
              <a:t>ілде</a:t>
            </a:r>
            <a:r>
              <a:rPr lang="ru-RU" altLang="ru-RU" sz="1200" b="1" dirty="0">
                <a:latin typeface="Times New Roman" panose="02020603050405020304" pitchFamily="18" charset="0"/>
                <a:cs typeface="Times New Roman" panose="02020603050405020304" pitchFamily="18" charset="0"/>
              </a:rPr>
              <a:t> 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05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latin typeface="Times New Roman" panose="02020603050405020304" pitchFamily="18" charset="0"/>
                <a:cs typeface="Times New Roman" panose="02020603050405020304" pitchFamily="18" charset="0"/>
              </a:rPr>
              <a:t>Көшпелі бұлтты, жауын-шашынсыз. Жел оңтүстік-шығыстан соғады, 7-12 м/с. Ауа температурасы түнде 20-22, күндіз 35-37 градус жылы.</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b="1" dirty="0">
                <a:solidFill>
                  <a:srgbClr val="000000"/>
                </a:solidFill>
                <a:latin typeface="Times New Roman" panose="02020603050405020304" pitchFamily="18" charset="0"/>
                <a:cs typeface="Times New Roman" panose="02020603050405020304" pitchFamily="18" charset="0"/>
                <a:sym typeface="+mn-ea"/>
              </a:rPr>
              <a:t>                   </a:t>
            </a:r>
            <a:r>
              <a:rPr lang="ru-RU" sz="1200" b="1" dirty="0">
                <a:solidFill>
                  <a:srgbClr val="000000"/>
                </a:solidFill>
                <a:latin typeface="Times New Roman" pitchFamily="18" charset="0"/>
                <a:cs typeface="Times New Roman" pitchFamily="18" charset="0"/>
                <a:sym typeface="+mn-ea"/>
              </a:rPr>
              <a:t> 06 </a:t>
            </a:r>
            <a:r>
              <a:rPr lang="ru-RU" sz="1200" b="1" dirty="0" err="1">
                <a:solidFill>
                  <a:srgbClr val="000000"/>
                </a:solidFill>
                <a:latin typeface="Times New Roman" pitchFamily="18" charset="0"/>
                <a:cs typeface="Times New Roman" pitchFamily="18" charset="0"/>
                <a:sym typeface="+mn-ea"/>
              </a:rPr>
              <a:t>шілдеге</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05 шілде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06 </a:t>
            </a:r>
            <a:r>
              <a:rPr lang="ru-RU" sz="1200" b="1" dirty="0" err="1">
                <a:solidFill>
                  <a:srgbClr val="000000"/>
                </a:solidFill>
                <a:latin typeface="Times New Roman" panose="02020603050405020304" pitchFamily="18" charset="0"/>
                <a:cs typeface="Times New Roman" panose="02020603050405020304" pitchFamily="18" charset="0"/>
                <a:sym typeface="+mn-ea"/>
              </a:rPr>
              <a:t>шілде</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жауын-шашынсыз. </a:t>
            </a:r>
            <a:r>
              <a:rPr lang="kk-KZ" sz="1100" dirty="0">
                <a:latin typeface="Times New Roman" panose="02020603050405020304" pitchFamily="18" charset="0"/>
                <a:cs typeface="Times New Roman" panose="02020603050405020304" pitchFamily="18" charset="0"/>
              </a:rPr>
              <a:t>Жел оңтүстік-шығыстан 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20-22 градус </a:t>
            </a:r>
            <a:r>
              <a:rPr lang="ru-RU" sz="1100" dirty="0" err="1">
                <a:latin typeface="Times New Roman" pitchFamily="18" charset="0"/>
                <a:cs typeface="Times New Roman" pitchFamily="18" charset="0"/>
              </a:rPr>
              <a:t>жылы</a:t>
            </a:r>
            <a:r>
              <a:rPr lang="kk-KZ" sz="1100" dirty="0">
                <a:latin typeface="Times New Roman" pitchFamily="18" charset="0"/>
                <a:cs typeface="Times New Roman" pitchFamily="18" charset="0"/>
              </a:rPr>
              <a:t>.</a:t>
            </a:r>
            <a:r>
              <a:rPr lang="ru-RU" sz="1100" dirty="0">
                <a:latin typeface="Times New Roman" pitchFamily="18" charset="0"/>
                <a:cs typeface="Times New Roman" pitchFamily="18" charset="0"/>
              </a:rPr>
              <a:t> </a:t>
            </a: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4982719" y="2426620"/>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05 </a:t>
            </a:r>
            <a:r>
              <a:rPr lang="ru-RU" sz="1100" b="1" dirty="0" err="1">
                <a:solidFill>
                  <a:schemeClr val="tx1"/>
                </a:solidFill>
                <a:latin typeface="Times New Roman" panose="02020603050405020304" pitchFamily="18" charset="0"/>
                <a:cs typeface="Times New Roman" panose="02020603050405020304" pitchFamily="18" charset="0"/>
              </a:rPr>
              <a:t>шілде</a:t>
            </a:r>
            <a:r>
              <a:rPr lang="kk-KZ"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06 </a:t>
            </a:r>
            <a:r>
              <a:rPr lang="kk-KZ" sz="1100" b="1" dirty="0">
                <a:solidFill>
                  <a:schemeClr val="tx1"/>
                </a:solidFill>
                <a:latin typeface="Times New Roman" panose="02020603050405020304" pitchFamily="18" charset="0"/>
                <a:cs typeface="Times New Roman" panose="02020603050405020304" pitchFamily="18" charset="0"/>
              </a:rPr>
              <a:t>шілде 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сей</a:t>
            </a:r>
            <a:r>
              <a:rPr lang="kk-KZ" sz="1100" b="1" dirty="0">
                <a:solidFill>
                  <a:schemeClr val="tx1"/>
                </a:solidFill>
                <a:latin typeface="Times New Roman" panose="02020603050405020304" pitchFamily="18" charset="0"/>
                <a:cs typeface="Times New Roman" panose="02020603050405020304" pitchFamily="18" charset="0"/>
              </a:rPr>
              <a:t>ілуіне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Хамитова</a:t>
            </a:r>
            <a:r>
              <a:rPr lang="ru-RU" altLang="ru-RU" sz="1200" b="1" i="1" dirty="0">
                <a:solidFill>
                  <a:srgbClr val="000000"/>
                </a:solidFill>
                <a:latin typeface="Times New Roman" panose="02020603050405020304" pitchFamily="18" charset="0"/>
                <a:cs typeface="Times New Roman" panose="02020603050405020304" pitchFamily="18" charset="0"/>
              </a:rPr>
              <a:t> Г. / Козлова О.</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26211</TotalTime>
  <Words>602</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5100</cp:revision>
  <cp:lastPrinted>2021-07-01T03:56:27Z</cp:lastPrinted>
  <dcterms:created xsi:type="dcterms:W3CDTF">2018-03-27T06:03:00Z</dcterms:created>
  <dcterms:modified xsi:type="dcterms:W3CDTF">2024-07-04T07:51:17Z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