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331898293"/>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137212258"/>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r>
                        <a:rPr lang="en-US" sz="1000" b="0" i="0" u="none" strike="noStrike" dirty="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en-US" sz="1000" b="0" i="0" u="none" strike="noStrike" dirty="0">
                          <a:solidFill>
                            <a:srgbClr val="000000"/>
                          </a:solidFill>
                          <a:effectLst/>
                          <a:latin typeface="Times New Roman" pitchFamily="18" charset="0"/>
                          <a:cs typeface="Times New Roman" pitchFamily="18" charset="0"/>
                        </a:rPr>
                        <a:t>762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87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en-US" sz="1000" b="0" i="0" u="none" strike="noStrike" dirty="0">
                          <a:solidFill>
                            <a:srgbClr val="000000"/>
                          </a:solidFill>
                          <a:effectLst/>
                          <a:latin typeface="Times New Roman" pitchFamily="18" charset="0"/>
                          <a:cs typeface="Times New Roman" pitchFamily="18" charset="0"/>
                        </a:rPr>
                        <a:t>29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110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a:t>
                      </a:r>
                      <a:r>
                        <a:rPr lang="en-US" sz="1000" b="0" i="0" u="none" strike="noStrike" dirty="0">
                          <a:solidFill>
                            <a:srgbClr val="000000"/>
                          </a:solidFill>
                          <a:effectLst/>
                          <a:latin typeface="Times New Roman" pitchFamily="18" charset="0"/>
                          <a:cs typeface="Times New Roman" pitchFamily="18" charset="0"/>
                        </a:rPr>
                        <a:t>22</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391</a:t>
                      </a:r>
                      <a:endParaRPr lang="kk-KZ"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,0</a:t>
                      </a:r>
                      <a:r>
                        <a:rPr lang="en-US" sz="1000" b="0" i="0" u="none" strike="noStrike" dirty="0">
                          <a:solidFill>
                            <a:srgbClr val="000000"/>
                          </a:solidFill>
                          <a:effectLst/>
                          <a:latin typeface="Times New Roman" pitchFamily="18" charset="0"/>
                          <a:cs typeface="Times New Roman" pitchFamily="18" charset="0"/>
                        </a:rPr>
                        <a:t>78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r>
                        <a:rPr lang="en-US" sz="1000" b="0" i="0" u="none" strike="noStrike" dirty="0">
                          <a:solidFill>
                            <a:srgbClr val="000000"/>
                          </a:solidFill>
                          <a:effectLst/>
                          <a:latin typeface="Times New Roman" pitchFamily="18" charset="0"/>
                          <a:cs typeface="Times New Roman" pitchFamily="18" charset="0"/>
                        </a:rPr>
                        <a:t>38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en-US" sz="1000" b="0" i="0" u="none" strike="noStrike" dirty="0">
                          <a:solidFill>
                            <a:srgbClr val="000000"/>
                          </a:solidFill>
                          <a:effectLst/>
                          <a:latin typeface="Times New Roman" pitchFamily="18" charset="0"/>
                          <a:cs typeface="Times New Roman" pitchFamily="18" charset="0"/>
                        </a:rPr>
                        <a:t>68</a:t>
                      </a:r>
                      <a:r>
                        <a:rPr lang="kk-KZ" sz="1000" b="0" i="0" u="none" strike="noStrike" dirty="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20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en-US" sz="1000" b="0" i="0" u="none" strike="noStrike">
                          <a:solidFill>
                            <a:srgbClr val="000000"/>
                          </a:solidFill>
                          <a:effectLst/>
                          <a:latin typeface="Times New Roman" pitchFamily="18" charset="0"/>
                          <a:cs typeface="Times New Roman" pitchFamily="18" charset="0"/>
                        </a:rPr>
                        <a:t>049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04 шілде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05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шілде</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Аздаған бұлтты, жауын-шашынсыз. Оңтүстік-шығыстан жел соғады, күші түнде 1-6, күндіз 6-11 м/с. Ауа температурасы түнде 24-26 жылы, күндіз 37-39 градус қатты ыстық.</a:t>
            </a:r>
          </a:p>
          <a:p>
            <a:pPr algn="just">
              <a:buFont typeface="Arial" pitchFamily="34" charset="0"/>
              <a:buNone/>
            </a:pPr>
            <a:endParaRPr lang="ru-RU" altLang="ru-RU" sz="1200" b="1" dirty="0">
              <a:latin typeface="Times New Roman" pitchFamily="18" charset="0"/>
              <a:cs typeface="Times New Roman" pitchFamily="18" charset="0"/>
            </a:endParaRPr>
          </a:p>
          <a:p>
            <a:pPr algn="ctr">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шілде</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06 </a:t>
            </a:r>
            <a:r>
              <a:rPr lang="ru-RU" altLang="ru-RU" sz="1200" b="1" dirty="0" err="1">
                <a:latin typeface="Times New Roman" pitchFamily="18" charset="0"/>
                <a:cs typeface="Times New Roman" pitchFamily="18" charset="0"/>
              </a:rPr>
              <a:t>шілде</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Аздаған бұлтты, жауын-шашынсыз. Оңтүстік-шығыстан </a:t>
            </a:r>
            <a:r>
              <a:rPr lang="kk-KZ" altLang="ru-RU" sz="1200" dirty="0">
                <a:solidFill>
                  <a:srgbClr val="000000"/>
                </a:solidFill>
                <a:latin typeface="Times New Roman" pitchFamily="18" charset="0"/>
                <a:cs typeface="Times New Roman" pitchFamily="18" charset="0"/>
              </a:rPr>
              <a:t>жел соғады, күші 1-6 м/с. Ауа температурасы 25-27 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түнде</a:t>
            </a:r>
            <a:r>
              <a:rPr lang="ru-RU" sz="1200" b="1"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Жусупова</a:t>
            </a:r>
            <a:r>
              <a:rPr lang="ru-RU" altLang="ru-RU" sz="1200" b="1" i="1">
                <a:solidFill>
                  <a:srgbClr val="000000"/>
                </a:solidFill>
                <a:latin typeface="Times New Roman" pitchFamily="18" charset="0"/>
                <a:cs typeface="Times New Roman" pitchFamily="18" charset="0"/>
              </a:rPr>
              <a:t> Д.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Ихсанова</a:t>
            </a:r>
            <a:r>
              <a:rPr lang="ru-RU" altLang="ru-RU" sz="1200" b="1" i="1" dirty="0">
                <a:solidFill>
                  <a:srgbClr val="000000"/>
                </a:solidFill>
                <a:latin typeface="Times New Roman" pitchFamily="18" charset="0"/>
                <a:cs typeface="Times New Roman" pitchFamily="18" charset="0"/>
              </a:rPr>
              <a:t> М.</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21592</TotalTime>
  <Words>625</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3762</cp:revision>
  <cp:lastPrinted>2023-02-06T06:57:51Z</cp:lastPrinted>
  <dcterms:created xsi:type="dcterms:W3CDTF">2018-03-27T06:03:00Z</dcterms:created>
  <dcterms:modified xsi:type="dcterms:W3CDTF">2024-07-04T07:47:52Z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