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9557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87424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03147"/>
            <a:ext cx="4759889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юго-восточный 7-12 м/с. Температура воздуха ночью 20-22, днем 35-37 тепла.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06 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9-14 м/с. Температура воздуха 20-22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26002</TotalTime>
  <Words>627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4695</cp:revision>
  <cp:lastPrinted>2021-07-01T03:56:27Z</cp:lastPrinted>
  <dcterms:created xsi:type="dcterms:W3CDTF">2018-03-27T06:03:00Z</dcterms:created>
  <dcterms:modified xsi:type="dcterms:W3CDTF">2024-07-04T07:51:29Z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