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775218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6383" y="222612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1982" y="31288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60185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23836</TotalTime>
  <Words>714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3949</cp:revision>
  <cp:lastPrinted>2021-10-18T15:52:53Z</cp:lastPrinted>
  <dcterms:created xsi:type="dcterms:W3CDTF">2018-03-27T06:03:00Z</dcterms:created>
  <dcterms:modified xsi:type="dcterms:W3CDTF">2024-07-04T07:49:56Z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