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3965324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по 20 ч. 05 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гроза, днем сильный дождь, гроза, град, шквал. Ветер северный, северо-восточный 9-14, днем порывы 15-20 м/с. Температура воздуха ночью 13-15, днем 22-24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сильный дождь, гроза, град, шквал. Ветер северо-восточный 9-14, порывы 15-20 м/с. Температура воздуха ночью 11-13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753234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21168</TotalTime>
  <Words>702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3873</cp:revision>
  <cp:lastPrinted>2021-07-01T03:56:27Z</cp:lastPrinted>
  <dcterms:created xsi:type="dcterms:W3CDTF">2018-03-27T06:03:00Z</dcterms:created>
  <dcterms:modified xsi:type="dcterms:W3CDTF">2024-07-04T08:36:11Z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