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06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910963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северо-западный ночью 5-10 м/с, днем 9-14, порывы 15-20 м/с. Температура воздуха ночью 14-16, днем 25-27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16640</TotalTime>
  <Words>653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5136</cp:revision>
  <cp:lastPrinted>2021-07-01T03:56:27Z</cp:lastPrinted>
  <dcterms:created xsi:type="dcterms:W3CDTF">2018-03-27T06:03:00Z</dcterms:created>
  <dcterms:modified xsi:type="dcterms:W3CDTF">2024-07-04T07:48:40Z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