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23606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186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05 июля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05 июля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днем дождь, гроза. Ветер 5-10 м/с. Температура воздуха ночью 14-16, днем 24-26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06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05 июля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06 июля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дождь. Ветер 5-10 м/с. Температура воздуха 15-17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8587"/>
            <a:ext cx="482441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4987217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19781</TotalTime>
  <Words>607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3237</cp:revision>
  <cp:lastPrinted>2021-07-01T03:56:27Z</cp:lastPrinted>
  <dcterms:created xsi:type="dcterms:W3CDTF">2018-03-27T06:03:00Z</dcterms:created>
  <dcterms:modified xsi:type="dcterms:W3CDTF">2024-07-04T08:01:09Z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