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11830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23143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.621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 облачность, без осадков. Ветер юго-восточный 7-12 м/с. Температура воздуха ночью 23-25, днем 35-37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 облачность, без осадков. Ветер юго-восточный 7-12 м/с. Температура воздуха ночью 23-25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26256</TotalTime>
  <Words>633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3395</cp:revision>
  <cp:lastPrinted>2021-10-15T03:50:29Z</cp:lastPrinted>
  <dcterms:created xsi:type="dcterms:W3CDTF">2018-03-27T06:03:00Z</dcterms:created>
  <dcterms:modified xsi:type="dcterms:W3CDTF">2024-07-04T07:33:31Z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