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5370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05 июля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северный, северо-восточный ночью 5-10, днем 9-14, порывы 15-20 м/с. Температура воздуха ночью 17-19,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северный 9-14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7575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июля, ночью 06 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Р. Маркевич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22565</TotalTime>
  <Words>631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3929</cp:revision>
  <cp:lastPrinted>2021-07-01T03:56:27Z</cp:lastPrinted>
  <dcterms:created xsi:type="dcterms:W3CDTF">2018-03-27T06:03:00Z</dcterms:created>
  <dcterms:modified xsi:type="dcterms:W3CDTF">2024-07-04T08:08:03Z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