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7519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19-21, днем 32-34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     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северный 0-5 м/с. Температура воздуха ночью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4642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июля, ночью 06 июля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36416</TotalTime>
  <Words>628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4601</cp:revision>
  <cp:lastPrinted>2021-02-03T11:37:00Z</cp:lastPrinted>
  <dcterms:created xsi:type="dcterms:W3CDTF">2018-03-27T06:03:00Z</dcterms:created>
  <dcterms:modified xsi:type="dcterms:W3CDTF">2024-07-04T08:07:30Z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