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137618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04 июля 2024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47450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июля 2024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июля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северо-восточный 5-10 м/с. Температура воздуха ночью 17-19, днем 33-35 тепла. 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05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06 июл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17-19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13601</TotalTime>
  <Words>656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3153</cp:revision>
  <cp:lastPrinted>2021-07-01T03:56:27Z</cp:lastPrinted>
  <dcterms:created xsi:type="dcterms:W3CDTF">2018-03-27T06:03:00Z</dcterms:created>
  <dcterms:modified xsi:type="dcterms:W3CDTF">2024-07-04T06:59:34Z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