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693560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№186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по 20 ч. 05 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гроза, днем сильный дождь, гроза, град, шквал. Ветер северный, северо-восточный 9-14, днем порывы 15-20 м/с. Температура воздуха ночью 13-15,  днем 22-24 тепла.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сильный дождь, гроза, град, шквал. Ветер северо-восточный 9-14, порывы 15-20 м/с. Температура воздуха ночью 11-13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399592"/>
              </p:ext>
            </p:extLst>
          </p:nvPr>
        </p:nvGraphicFramePr>
        <p:xfrm>
          <a:off x="4953000" y="4149080"/>
          <a:ext cx="4643470" cy="2108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19236</TotalTime>
  <Words>655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3775</cp:revision>
  <cp:lastPrinted>2021-07-01T03:56:27Z</cp:lastPrinted>
  <dcterms:created xsi:type="dcterms:W3CDTF">2018-03-27T06:03:00Z</dcterms:created>
  <dcterms:modified xsi:type="dcterms:W3CDTF">2024-07-04T08:36:34Z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