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891398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гроза, днем град. Ветер юго-восточный 5-10, днем порывы 15-20 м/с. Температура воздуха ночью 9-11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20-22°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июля до 08 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1" y="238516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6052" y="33400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43075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19655</TotalTime>
  <Words>646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3647</cp:revision>
  <cp:lastPrinted>2021-10-14T11:15:53Z</cp:lastPrinted>
  <dcterms:created xsi:type="dcterms:W3CDTF">2018-03-27T06:03:00Z</dcterms:created>
  <dcterms:modified xsi:type="dcterms:W3CDTF">2024-07-04T07:50:22Z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